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sldIdLst>
    <p:sldId id="264" r:id="rId2"/>
    <p:sldId id="278" r:id="rId3"/>
    <p:sldId id="276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4" r:id="rId13"/>
    <p:sldId id="27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8E0357-05DE-4E77-9F71-F08B45AF4259}">
          <p14:sldIdLst>
            <p14:sldId id="264"/>
            <p14:sldId id="278"/>
            <p14:sldId id="276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7"/>
          </p14:sldIdLst>
        </p14:section>
        <p14:section name="Untitled Section" id="{79B36881-C44B-4516-9D34-53AC5925E5B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323DF-C035-479D-99B9-8FD22F5832DB}" type="datetimeFigureOut">
              <a:rPr lang="en-IN" smtClean="0"/>
              <a:t>11-05-2019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3C86B-8B23-4F3B-925D-7CA93AF442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47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834994-5705-4562-8191-F4B5599B8AE3}" type="datetime1">
              <a:rPr lang="en-IN" smtClean="0"/>
              <a:t>11-05-2019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45FE4-1EC5-41E8-B30D-40BAB3FCC85A}" type="datetime1">
              <a:rPr lang="en-IN" smtClean="0"/>
              <a:t>11-05-2019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A7F5-1748-402A-A389-87E0201C70AD}" type="datetime1">
              <a:rPr lang="en-IN" smtClean="0"/>
              <a:t>11-05-2019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F2A9-574B-409E-A694-2F963DB2092E}" type="datetime1">
              <a:rPr lang="en-IN" smtClean="0"/>
              <a:t>11-05-2019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141A-6FD2-414A-97BE-FAC87B85F1B8}" type="datetime1">
              <a:rPr lang="en-IN" smtClean="0"/>
              <a:t>11-05-2019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41FFF-B853-4B11-A302-6765F396AA2B}" type="datetime1">
              <a:rPr lang="en-IN" smtClean="0"/>
              <a:t>11-05-2019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A57F-E00B-442D-90B6-D9A12D3215C7}" type="datetime1">
              <a:rPr lang="en-IN" smtClean="0"/>
              <a:t>11-05-2019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1535B23-C3C9-4110-9A1A-919081876327}" type="datetime1">
              <a:rPr lang="en-IN" smtClean="0"/>
              <a:t>11-05-2019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1C36BE-F3A6-41EF-81CC-3672BB7C4965}" type="datetime1">
              <a:rPr lang="en-IN" smtClean="0"/>
              <a:t>11-05-2019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04DD-BFC5-4601-B957-CF078CAF070B}" type="datetime1">
              <a:rPr lang="en-IN" smtClean="0"/>
              <a:t>11-05-2019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43BAC-DC88-47C9-9D6A-3258C14B0289}" type="datetime1">
              <a:rPr lang="en-IN" smtClean="0"/>
              <a:t>11-05-2019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CBDB783-537D-4FFF-9D74-A18D50B46BA0}" type="datetime1">
              <a:rPr lang="en-IN" smtClean="0"/>
              <a:t>11-05-2019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EF8E7C6-C4E8-49C0-81F9-E46118EFFA03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1</a:t>
            </a:fld>
            <a:endParaRPr lang="en-IN"/>
          </a:p>
        </p:txBody>
      </p:sp>
      <p:sp>
        <p:nvSpPr>
          <p:cNvPr id="2" name="TextBox 1"/>
          <p:cNvSpPr txBox="1"/>
          <p:nvPr/>
        </p:nvSpPr>
        <p:spPr>
          <a:xfrm>
            <a:off x="1475656" y="3070701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002060"/>
                </a:solidFill>
              </a:rPr>
              <a:t>E-cigarettes </a:t>
            </a:r>
          </a:p>
        </p:txBody>
      </p:sp>
    </p:spTree>
    <p:extLst>
      <p:ext uri="{BB962C8B-B14F-4D97-AF65-F5344CB8AC3E}">
        <p14:creationId xmlns:p14="http://schemas.microsoft.com/office/powerpoint/2010/main" val="285539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Contents</a:t>
            </a:r>
            <a:r>
              <a:rPr lang="en-IN" b="1" dirty="0"/>
              <a:t>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459292"/>
              </p:ext>
            </p:extLst>
          </p:nvPr>
        </p:nvGraphicFramePr>
        <p:xfrm>
          <a:off x="1428328" y="225168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7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Slide</a:t>
                      </a:r>
                      <a:r>
                        <a:rPr lang="en-IN" baseline="0" dirty="0"/>
                        <a:t> No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What’s an E-cigarette</a:t>
                      </a:r>
                      <a:r>
                        <a:rPr lang="en-IN" baseline="0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Basic 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Functioning</a:t>
                      </a:r>
                      <a:r>
                        <a:rPr lang="en-IN" baseline="0" dirty="0"/>
                        <a:t> of E-cigarette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One E-cigarette,</a:t>
                      </a:r>
                      <a:r>
                        <a:rPr lang="en-IN" baseline="0" dirty="0"/>
                        <a:t> many names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What’s E-cigarette aerosol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Ill-effects</a:t>
                      </a:r>
                      <a:r>
                        <a:rPr lang="en-IN" baseline="0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9-11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Indian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12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524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98" y="2204864"/>
            <a:ext cx="7659234" cy="2995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What’s an E-cigarette?</a:t>
            </a:r>
            <a:r>
              <a:rPr lang="en-IN" b="1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339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Basic structure</a:t>
            </a:r>
            <a:r>
              <a:rPr lang="en-IN" b="1" dirty="0"/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90813"/>
            <a:ext cx="6408712" cy="242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24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Functioning of E-cigarette </a:t>
            </a:r>
            <a:endParaRPr lang="en-IN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99" y="2214527"/>
            <a:ext cx="700076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32" y="2416522"/>
            <a:ext cx="6431604" cy="238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86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One E-cigarette, many names</a:t>
            </a:r>
            <a:endParaRPr lang="en-IN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60848"/>
            <a:ext cx="6264696" cy="367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059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What’s E-cigarette Aerosol ?</a:t>
            </a:r>
            <a:endParaRPr lang="en-IN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7"/>
            <a:ext cx="7272807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27126"/>
            <a:ext cx="671512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697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History</a:t>
            </a:r>
            <a:endParaRPr lang="en-IN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79512" y="1909443"/>
            <a:ext cx="8896250" cy="3607789"/>
            <a:chOff x="35496" y="1621036"/>
            <a:chExt cx="8896250" cy="360778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1635646"/>
              <a:ext cx="3819525" cy="857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1307" y="1621036"/>
              <a:ext cx="4429125" cy="115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2852936"/>
              <a:ext cx="4924425" cy="1512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042"/>
            <a:stretch/>
          </p:blipFill>
          <p:spPr bwMode="auto">
            <a:xfrm>
              <a:off x="4959921" y="2852937"/>
              <a:ext cx="3971825" cy="1580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430"/>
            <a:stretch/>
          </p:blipFill>
          <p:spPr bwMode="auto">
            <a:xfrm>
              <a:off x="35496" y="4437112"/>
              <a:ext cx="3695700" cy="791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4437112"/>
              <a:ext cx="3390900" cy="790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2704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Ill effects</a:t>
            </a:r>
            <a:endParaRPr lang="en-IN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48446"/>
            <a:ext cx="8788135" cy="3540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250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Ill effects</a:t>
            </a:r>
            <a:endParaRPr lang="en-IN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349531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36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Ill effects</a:t>
            </a:r>
            <a:endParaRPr lang="en-IN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76872"/>
            <a:ext cx="8746773" cy="260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27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9592" y="85423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</a:rPr>
              <a:t>Indian context</a:t>
            </a:r>
            <a:endParaRPr lang="en-IN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0" y="1813670"/>
            <a:ext cx="7668344" cy="3847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084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1" y="116632"/>
            <a:ext cx="1475209" cy="147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99592" y="1556792"/>
            <a:ext cx="626469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8E7C6-C4E8-49C0-81F9-E46118EFFA03}" type="slidenum">
              <a:rPr lang="en-IN" smtClean="0"/>
              <a:t>13</a:t>
            </a:fld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323528" y="3356992"/>
            <a:ext cx="86409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861736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246</TotalTime>
  <Words>75</Words>
  <Application>Microsoft Office PowerPoint</Application>
  <PresentationFormat>On-screen Show (4:3)</PresentationFormat>
  <Paragraphs>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Lucida Sans Unicode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Rajeev Kumar</cp:lastModifiedBy>
  <cp:revision>14</cp:revision>
  <dcterms:created xsi:type="dcterms:W3CDTF">2019-05-10T10:01:41Z</dcterms:created>
  <dcterms:modified xsi:type="dcterms:W3CDTF">2019-05-11T02:16:18Z</dcterms:modified>
</cp:coreProperties>
</file>