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1"/>
  </p:notesMasterIdLst>
  <p:sldIdLst>
    <p:sldId id="264" r:id="rId2"/>
    <p:sldId id="284" r:id="rId3"/>
    <p:sldId id="282" r:id="rId4"/>
    <p:sldId id="283" r:id="rId5"/>
    <p:sldId id="278" r:id="rId6"/>
    <p:sldId id="279" r:id="rId7"/>
    <p:sldId id="280" r:id="rId8"/>
    <p:sldId id="281" r:id="rId9"/>
    <p:sldId id="27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78E0357-05DE-4E77-9F71-F08B45AF4259}">
          <p14:sldIdLst>
            <p14:sldId id="264"/>
            <p14:sldId id="284"/>
            <p14:sldId id="282"/>
            <p14:sldId id="283"/>
            <p14:sldId id="278"/>
            <p14:sldId id="279"/>
            <p14:sldId id="280"/>
            <p14:sldId id="281"/>
            <p14:sldId id="277"/>
          </p14:sldIdLst>
        </p14:section>
        <p14:section name="Untitled Section" id="{79B36881-C44B-4516-9D34-53AC5925E5BA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F323DF-C035-479D-99B9-8FD22F5832DB}" type="datetimeFigureOut">
              <a:rPr lang="en-IN" smtClean="0"/>
              <a:t>26-05-2019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3C86B-8B23-4F3B-925D-7CA93AF442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447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1834994-5705-4562-8191-F4B5599B8AE3}" type="datetime1">
              <a:rPr lang="en-IN" smtClean="0"/>
              <a:t>26-05-2019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545FE4-1EC5-41E8-B30D-40BAB3FCC85A}" type="datetime1">
              <a:rPr lang="en-IN" smtClean="0"/>
              <a:t>26-05-2019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24A7F5-1748-402A-A389-87E0201C70AD}" type="datetime1">
              <a:rPr lang="en-IN" smtClean="0"/>
              <a:t>26-05-2019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ECF2A9-574B-409E-A694-2F963DB2092E}" type="datetime1">
              <a:rPr lang="en-IN" smtClean="0"/>
              <a:t>26-05-2019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86141A-6FD2-414A-97BE-FAC87B85F1B8}" type="datetime1">
              <a:rPr lang="en-IN" smtClean="0"/>
              <a:t>26-05-2019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41FFF-B853-4B11-A302-6765F396AA2B}" type="datetime1">
              <a:rPr lang="en-IN" smtClean="0"/>
              <a:t>26-05-2019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4EA57F-E00B-442D-90B6-D9A12D3215C7}" type="datetime1">
              <a:rPr lang="en-IN" smtClean="0"/>
              <a:t>26-05-2019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1535B23-C3C9-4110-9A1A-919081876327}" type="datetime1">
              <a:rPr lang="en-IN" smtClean="0"/>
              <a:t>26-05-2019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91C36BE-F3A6-41EF-81CC-3672BB7C4965}" type="datetime1">
              <a:rPr lang="en-IN" smtClean="0"/>
              <a:t>26-05-2019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FB04DD-BFC5-4601-B957-CF078CAF070B}" type="datetime1">
              <a:rPr lang="en-IN" smtClean="0"/>
              <a:t>26-05-2019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043BAC-DC88-47C9-9D6A-3258C14B0289}" type="datetime1">
              <a:rPr lang="en-IN" smtClean="0"/>
              <a:t>26-05-2019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CBDB783-537D-4FFF-9D74-A18D50B46BA0}" type="datetime1">
              <a:rPr lang="en-IN" smtClean="0"/>
              <a:t>26-05-2019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1</a:t>
            </a:fld>
            <a:endParaRPr lang="en-IN"/>
          </a:p>
        </p:txBody>
      </p:sp>
      <p:sp>
        <p:nvSpPr>
          <p:cNvPr id="2" name="TextBox 1"/>
          <p:cNvSpPr txBox="1"/>
          <p:nvPr/>
        </p:nvSpPr>
        <p:spPr>
          <a:xfrm>
            <a:off x="1475656" y="3070701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 smtClean="0">
                <a:solidFill>
                  <a:srgbClr val="002060"/>
                </a:solidFill>
              </a:rPr>
              <a:t>Ill-effects of tobacco</a:t>
            </a:r>
            <a:endParaRPr lang="en-IN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39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2</a:t>
            </a:fld>
            <a:endParaRPr lang="en-IN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193207"/>
              </p:ext>
            </p:extLst>
          </p:nvPr>
        </p:nvGraphicFramePr>
        <p:xfrm>
          <a:off x="1212304" y="2737728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Tobacco &amp; Origin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Nicotine Addiction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Cigarette-A</a:t>
                      </a:r>
                      <a:r>
                        <a:rPr lang="en-IN" baseline="0" dirty="0" smtClean="0"/>
                        <a:t> storehouse of chemicals 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Smoking Health Risks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453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3</a:t>
            </a:fld>
            <a:endParaRPr lang="en-IN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1749896"/>
            <a:ext cx="5972175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99592" y="85423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solidFill>
                  <a:srgbClr val="0070C0"/>
                </a:solidFill>
              </a:rPr>
              <a:t>Tobacco  &amp; Origin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20537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4</a:t>
            </a:fld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899592" y="85423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solidFill>
                  <a:srgbClr val="0070C0"/>
                </a:solidFill>
              </a:rPr>
              <a:t>Nicotine Addiction</a:t>
            </a:r>
            <a:endParaRPr lang="en-IN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24024"/>
            <a:ext cx="7518075" cy="4369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975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5</a:t>
            </a:fld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628800"/>
            <a:ext cx="4819650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9592" y="85423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solidFill>
                  <a:srgbClr val="0070C0"/>
                </a:solidFill>
              </a:rPr>
              <a:t>Cigarette-A storehouse of chemicals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67524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6</a:t>
            </a:fld>
            <a:endParaRPr lang="en-IN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2238375"/>
            <a:ext cx="695325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9592" y="85423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solidFill>
                  <a:srgbClr val="0070C0"/>
                </a:solidFill>
              </a:rPr>
              <a:t>Tobacco &amp; Mortality 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84031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7</a:t>
            </a:fld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666875"/>
            <a:ext cx="5718777" cy="447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99592" y="85423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solidFill>
                  <a:srgbClr val="0070C0"/>
                </a:solidFill>
              </a:rPr>
              <a:t>Tobacco &amp; Health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29067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8</a:t>
            </a:fld>
            <a:endParaRPr lang="en-I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1700808"/>
            <a:ext cx="645795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99592" y="85423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solidFill>
                  <a:srgbClr val="0070C0"/>
                </a:solidFill>
              </a:rPr>
              <a:t>Smoking &amp; Health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02236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9</a:t>
            </a:fld>
            <a:endParaRPr lang="en-IN"/>
          </a:p>
        </p:txBody>
      </p:sp>
      <p:sp>
        <p:nvSpPr>
          <p:cNvPr id="4" name="TextBox 3"/>
          <p:cNvSpPr txBox="1"/>
          <p:nvPr/>
        </p:nvSpPr>
        <p:spPr>
          <a:xfrm>
            <a:off x="323528" y="3356992"/>
            <a:ext cx="864096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/>
              <a:t>Thank You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78617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393</TotalTime>
  <Words>44</Words>
  <Application>Microsoft Office PowerPoint</Application>
  <PresentationFormat>On-screen Show (4:3)</PresentationFormat>
  <Paragraphs>21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ismail - [2010]</cp:lastModifiedBy>
  <cp:revision>23</cp:revision>
  <dcterms:created xsi:type="dcterms:W3CDTF">2019-05-10T10:01:41Z</dcterms:created>
  <dcterms:modified xsi:type="dcterms:W3CDTF">2019-05-26T09:32:15Z</dcterms:modified>
</cp:coreProperties>
</file>