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3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86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8B849-9588-4591-BFAA-F177F2C4963C}" type="datetimeFigureOut">
              <a:rPr lang="en-IN" smtClean="0"/>
              <a:t>26-05-2019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99E7-E149-43CF-96A6-B41B65C93A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5791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8B849-9588-4591-BFAA-F177F2C4963C}" type="datetimeFigureOut">
              <a:rPr lang="en-IN" smtClean="0"/>
              <a:t>26-05-2019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99E7-E149-43CF-96A6-B41B65C93A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9626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8B849-9588-4591-BFAA-F177F2C4963C}" type="datetimeFigureOut">
              <a:rPr lang="en-IN" smtClean="0"/>
              <a:t>26-05-2019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99E7-E149-43CF-96A6-B41B65C93A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7840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8B849-9588-4591-BFAA-F177F2C4963C}" type="datetimeFigureOut">
              <a:rPr lang="en-IN" smtClean="0"/>
              <a:t>26-05-2019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99E7-E149-43CF-96A6-B41B65C93A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7463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8B849-9588-4591-BFAA-F177F2C4963C}" type="datetimeFigureOut">
              <a:rPr lang="en-IN" smtClean="0"/>
              <a:t>26-05-2019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99E7-E149-43CF-96A6-B41B65C93A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6643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8B849-9588-4591-BFAA-F177F2C4963C}" type="datetimeFigureOut">
              <a:rPr lang="en-IN" smtClean="0"/>
              <a:t>26-05-2019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99E7-E149-43CF-96A6-B41B65C93A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2451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8B849-9588-4591-BFAA-F177F2C4963C}" type="datetimeFigureOut">
              <a:rPr lang="en-IN" smtClean="0"/>
              <a:t>26-05-2019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99E7-E149-43CF-96A6-B41B65C93A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982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8B849-9588-4591-BFAA-F177F2C4963C}" type="datetimeFigureOut">
              <a:rPr lang="en-IN" smtClean="0"/>
              <a:t>26-05-2019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99E7-E149-43CF-96A6-B41B65C93A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4013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8B849-9588-4591-BFAA-F177F2C4963C}" type="datetimeFigureOut">
              <a:rPr lang="en-IN" smtClean="0"/>
              <a:t>26-05-2019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99E7-E149-43CF-96A6-B41B65C93A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289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8B849-9588-4591-BFAA-F177F2C4963C}" type="datetimeFigureOut">
              <a:rPr lang="en-IN" smtClean="0"/>
              <a:t>26-05-2019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99E7-E149-43CF-96A6-B41B65C93A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1898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8B849-9588-4591-BFAA-F177F2C4963C}" type="datetimeFigureOut">
              <a:rPr lang="en-IN" smtClean="0"/>
              <a:t>26-05-2019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99E7-E149-43CF-96A6-B41B65C93A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641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48B849-9588-4591-BFAA-F177F2C4963C}" type="datetimeFigureOut">
              <a:rPr lang="en-IN" smtClean="0"/>
              <a:t>26-05-2019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099E7-E149-43CF-96A6-B41B65C93A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1662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896" y="116633"/>
            <a:ext cx="971600" cy="9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75656" y="3070701"/>
            <a:ext cx="597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 smtClean="0">
                <a:solidFill>
                  <a:srgbClr val="002060"/>
                </a:solidFill>
              </a:rPr>
              <a:t>Tobacco Industry Interference</a:t>
            </a:r>
            <a:endParaRPr lang="en-IN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449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896" y="116633"/>
            <a:ext cx="971600" cy="9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5074724"/>
              </p:ext>
            </p:extLst>
          </p:nvPr>
        </p:nvGraphicFramePr>
        <p:xfrm>
          <a:off x="2627784" y="1088233"/>
          <a:ext cx="3888432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8432"/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Topic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FCTC-What</a:t>
                      </a:r>
                      <a:r>
                        <a:rPr lang="en-IN" baseline="0" dirty="0" smtClean="0"/>
                        <a:t> is it?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The</a:t>
                      </a:r>
                      <a:r>
                        <a:rPr lang="en-IN" baseline="0" dirty="0" smtClean="0"/>
                        <a:t> Basics about FCTC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What FCTC Intends?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The</a:t>
                      </a:r>
                      <a:r>
                        <a:rPr lang="en-IN" baseline="0" dirty="0" smtClean="0"/>
                        <a:t> Guiding Principles of FCTC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Tobacco</a:t>
                      </a:r>
                      <a:r>
                        <a:rPr lang="en-IN" baseline="0" dirty="0" smtClean="0"/>
                        <a:t> Advertising 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Why</a:t>
                      </a:r>
                      <a:r>
                        <a:rPr lang="en-IN" baseline="0" dirty="0" smtClean="0"/>
                        <a:t> it is important…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Areas</a:t>
                      </a:r>
                      <a:r>
                        <a:rPr lang="en-IN" baseline="0" dirty="0" smtClean="0"/>
                        <a:t> of Focus…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A</a:t>
                      </a:r>
                      <a:r>
                        <a:rPr lang="en-IN" baseline="0" dirty="0" smtClean="0"/>
                        <a:t> Climb Down In Some Ways 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A Practical way of controlling tobacco 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Benefits</a:t>
                      </a:r>
                      <a:r>
                        <a:rPr lang="en-IN" baseline="0" dirty="0" smtClean="0"/>
                        <a:t> of licensing tobacco shops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9146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23988"/>
            <a:ext cx="6937412" cy="4741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896" y="116633"/>
            <a:ext cx="971600" cy="9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7600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538288"/>
            <a:ext cx="7051246" cy="4627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896" y="116633"/>
            <a:ext cx="971600" cy="9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0733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524000"/>
            <a:ext cx="7128884" cy="471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896" y="116633"/>
            <a:ext cx="971600" cy="9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3033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547813"/>
            <a:ext cx="7107429" cy="4617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896" y="116633"/>
            <a:ext cx="971600" cy="9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437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504950"/>
            <a:ext cx="7048209" cy="4660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896" y="116633"/>
            <a:ext cx="971600" cy="9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8193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315" y="1576388"/>
            <a:ext cx="7083069" cy="4516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896" y="116633"/>
            <a:ext cx="971600" cy="9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33557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829" y="1676971"/>
            <a:ext cx="6998547" cy="4344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896" y="116633"/>
            <a:ext cx="971600" cy="9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15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811" y="1533525"/>
            <a:ext cx="6865565" cy="44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896" y="116633"/>
            <a:ext cx="971600" cy="9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1867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571624"/>
            <a:ext cx="6949412" cy="4593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896" y="116633"/>
            <a:ext cx="971600" cy="9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30943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835" y="1571624"/>
            <a:ext cx="6731541" cy="444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896" y="116633"/>
            <a:ext cx="971600" cy="9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91753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52574"/>
            <a:ext cx="6914804" cy="4540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896" y="116633"/>
            <a:ext cx="971600" cy="9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34257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685" y="1519238"/>
            <a:ext cx="7247715" cy="4718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896" y="116633"/>
            <a:ext cx="971600" cy="9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89871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646" y="1590674"/>
            <a:ext cx="7001746" cy="443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896" y="116633"/>
            <a:ext cx="971600" cy="9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91057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89" y="1609724"/>
            <a:ext cx="7004819" cy="4393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896" y="116633"/>
            <a:ext cx="971600" cy="9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82264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450" y="1552575"/>
            <a:ext cx="5753100" cy="375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896" y="116633"/>
            <a:ext cx="971600" cy="9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54703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24744"/>
            <a:ext cx="7734860" cy="4944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896" y="116633"/>
            <a:ext cx="971600" cy="9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31257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896" y="116633"/>
            <a:ext cx="971600" cy="9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2852936"/>
            <a:ext cx="8640960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b="1" dirty="0" smtClean="0">
                <a:solidFill>
                  <a:schemeClr val="bg1"/>
                </a:solidFill>
              </a:rPr>
              <a:t>Thank You</a:t>
            </a:r>
            <a:endParaRPr lang="en-IN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89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51</Words>
  <Application>Microsoft Office PowerPoint</Application>
  <PresentationFormat>On-screen Show (4:3)</PresentationFormat>
  <Paragraphs>13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ismail - [2010]</dc:creator>
  <cp:lastModifiedBy>ismail - [2010]</cp:lastModifiedBy>
  <cp:revision>9</cp:revision>
  <dcterms:created xsi:type="dcterms:W3CDTF">2019-05-26T07:01:15Z</dcterms:created>
  <dcterms:modified xsi:type="dcterms:W3CDTF">2019-05-26T09:28:39Z</dcterms:modified>
</cp:coreProperties>
</file>