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Roboto Light"/>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25" roundtripDataSignature="AMtx7mhYKJp9ERikdYELnCfEfyPNeK93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5386A96-A91A-4468-94A2-A76A26A93525}">
  <a:tblStyle styleId="{65386A96-A91A-4468-94A2-A76A26A93525}" styleName="Table_0">
    <a:wholeTbl>
      <a:tcTxStyle b="off" i="off">
        <a:font>
          <a:latin typeface="Georgia"/>
          <a:ea typeface="Georgia"/>
          <a:cs typeface="Georgia"/>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7EAE8"/>
          </a:solidFill>
        </a:fill>
      </a:tcStyle>
    </a:wholeTbl>
    <a:band1H>
      <a:tcTxStyle/>
      <a:tcStyle>
        <a:fill>
          <a:solidFill>
            <a:srgbClr val="EED2CE"/>
          </a:solidFill>
        </a:fill>
      </a:tcStyle>
    </a:band1H>
    <a:band2H>
      <a:tcTxStyle/>
    </a:band2H>
    <a:band1V>
      <a:tcTxStyle/>
      <a:tcStyle>
        <a:fill>
          <a:solidFill>
            <a:srgbClr val="EED2CE"/>
          </a:solidFill>
        </a:fill>
      </a:tcStyle>
    </a:band1V>
    <a:band2V>
      <a:tcTxStyle/>
    </a:band2V>
    <a:lastCol>
      <a:tcTxStyle b="on" i="off">
        <a:font>
          <a:latin typeface="Georgia"/>
          <a:ea typeface="Georgia"/>
          <a:cs typeface="Georgia"/>
        </a:font>
        <a:schemeClr val="lt1"/>
      </a:tcTxStyle>
      <a:tcStyle>
        <a:fill>
          <a:solidFill>
            <a:schemeClr val="accent1"/>
          </a:solidFill>
        </a:fill>
      </a:tcStyle>
    </a:lastCol>
    <a:firstCol>
      <a:tcTxStyle b="on" i="off">
        <a:font>
          <a:latin typeface="Georgia"/>
          <a:ea typeface="Georgia"/>
          <a:cs typeface="Georgia"/>
        </a:font>
        <a:schemeClr val="lt1"/>
      </a:tcTxStyle>
      <a:tcStyle>
        <a:fill>
          <a:solidFill>
            <a:schemeClr val="accent1"/>
          </a:solidFill>
        </a:fill>
      </a:tcStyle>
    </a:firstCol>
    <a:lastRow>
      <a:tcTxStyle b="on" i="off">
        <a:font>
          <a:latin typeface="Georgia"/>
          <a:ea typeface="Georgia"/>
          <a:cs typeface="Georgia"/>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Georgia"/>
          <a:ea typeface="Georgia"/>
          <a:cs typeface="Georgia"/>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RobotoLight-bold.fntdata"/><Relationship Id="rId21" Type="http://schemas.openxmlformats.org/officeDocument/2006/relationships/font" Target="fonts/RobotoLight-regular.fntdata"/><Relationship Id="rId24" Type="http://schemas.openxmlformats.org/officeDocument/2006/relationships/font" Target="fonts/RobotoLight-boldItalic.fntdata"/><Relationship Id="rId23" Type="http://schemas.openxmlformats.org/officeDocument/2006/relationships/font" Target="fonts/RobotoLigh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24" name="Shape 24"/>
        <p:cNvGrpSpPr/>
        <p:nvPr/>
      </p:nvGrpSpPr>
      <p:grpSpPr>
        <a:xfrm>
          <a:off x="0" y="0"/>
          <a:ext cx="0" cy="0"/>
          <a:chOff x="0" y="0"/>
          <a:chExt cx="0" cy="0"/>
        </a:xfrm>
      </p:grpSpPr>
      <p:sp>
        <p:nvSpPr>
          <p:cNvPr id="25" name="Google Shape;25;p16"/>
          <p:cNvSpPr/>
          <p:nvPr/>
        </p:nvSpPr>
        <p:spPr>
          <a:xfrm>
            <a:off x="0" y="502920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6" name="Google Shape;26;p16"/>
          <p:cNvSpPr/>
          <p:nvPr/>
        </p:nvSpPr>
        <p:spPr>
          <a:xfrm>
            <a:off x="0" y="0"/>
            <a:ext cx="9144000" cy="11658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7" name="Google Shape;27;p16"/>
          <p:cNvSpPr/>
          <p:nvPr/>
        </p:nvSpPr>
        <p:spPr>
          <a:xfrm>
            <a:off x="899160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8" name="Google Shape;28;p16"/>
          <p:cNvSpPr/>
          <p:nvPr/>
        </p:nvSpPr>
        <p:spPr>
          <a:xfrm>
            <a:off x="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9" name="Google Shape;29;p16"/>
          <p:cNvSpPr/>
          <p:nvPr/>
        </p:nvSpPr>
        <p:spPr>
          <a:xfrm>
            <a:off x="146304" y="4793743"/>
            <a:ext cx="8833104" cy="23217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30" name="Google Shape;30;p16"/>
          <p:cNvSpPr/>
          <p:nvPr/>
        </p:nvSpPr>
        <p:spPr>
          <a:xfrm>
            <a:off x="152400" y="118872"/>
            <a:ext cx="8833104" cy="4910328"/>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31" name="Google Shape;31;p16"/>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6"/>
          <p:cNvSpPr txBox="1"/>
          <p:nvPr>
            <p:ph idx="12" type="sldNum"/>
          </p:nvPr>
        </p:nvSpPr>
        <p:spPr>
          <a:xfrm>
            <a:off x="4267200" y="4743450"/>
            <a:ext cx="609600" cy="330993"/>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FFFFFF"/>
                </a:solidFill>
                <a:latin typeface="Georgia"/>
                <a:ea typeface="Georgia"/>
                <a:cs typeface="Georgia"/>
                <a:sym typeface="Georgia"/>
              </a:defRPr>
            </a:lvl1pPr>
            <a:lvl2pPr indent="0" lvl="1" marL="0" algn="ctr">
              <a:spcBef>
                <a:spcPts val="0"/>
              </a:spcBef>
              <a:buNone/>
              <a:defRPr sz="1600">
                <a:solidFill>
                  <a:srgbClr val="FFFFFF"/>
                </a:solidFill>
                <a:latin typeface="Georgia"/>
                <a:ea typeface="Georgia"/>
                <a:cs typeface="Georgia"/>
                <a:sym typeface="Georgia"/>
              </a:defRPr>
            </a:lvl2pPr>
            <a:lvl3pPr indent="0" lvl="2" marL="0" algn="ctr">
              <a:spcBef>
                <a:spcPts val="0"/>
              </a:spcBef>
              <a:buNone/>
              <a:defRPr sz="1600">
                <a:solidFill>
                  <a:srgbClr val="FFFFFF"/>
                </a:solidFill>
                <a:latin typeface="Georgia"/>
                <a:ea typeface="Georgia"/>
                <a:cs typeface="Georgia"/>
                <a:sym typeface="Georgia"/>
              </a:defRPr>
            </a:lvl3pPr>
            <a:lvl4pPr indent="0" lvl="3" marL="0" algn="ctr">
              <a:spcBef>
                <a:spcPts val="0"/>
              </a:spcBef>
              <a:buNone/>
              <a:defRPr sz="1600">
                <a:solidFill>
                  <a:srgbClr val="FFFFFF"/>
                </a:solidFill>
                <a:latin typeface="Georgia"/>
                <a:ea typeface="Georgia"/>
                <a:cs typeface="Georgia"/>
                <a:sym typeface="Georgia"/>
              </a:defRPr>
            </a:lvl4pPr>
            <a:lvl5pPr indent="0" lvl="4" marL="0" algn="ctr">
              <a:spcBef>
                <a:spcPts val="0"/>
              </a:spcBef>
              <a:buNone/>
              <a:defRPr sz="1600">
                <a:solidFill>
                  <a:srgbClr val="FFFFFF"/>
                </a:solidFill>
                <a:latin typeface="Georgia"/>
                <a:ea typeface="Georgia"/>
                <a:cs typeface="Georgia"/>
                <a:sym typeface="Georgia"/>
              </a:defRPr>
            </a:lvl5pPr>
            <a:lvl6pPr indent="0" lvl="5" marL="0" algn="ctr">
              <a:spcBef>
                <a:spcPts val="0"/>
              </a:spcBef>
              <a:buNone/>
              <a:defRPr sz="1600">
                <a:solidFill>
                  <a:srgbClr val="FFFFFF"/>
                </a:solidFill>
                <a:latin typeface="Georgia"/>
                <a:ea typeface="Georgia"/>
                <a:cs typeface="Georgia"/>
                <a:sym typeface="Georgia"/>
              </a:defRPr>
            </a:lvl6pPr>
            <a:lvl7pPr indent="0" lvl="6" marL="0" algn="ctr">
              <a:spcBef>
                <a:spcPts val="0"/>
              </a:spcBef>
              <a:buNone/>
              <a:defRPr sz="1600">
                <a:solidFill>
                  <a:srgbClr val="FFFFFF"/>
                </a:solidFill>
                <a:latin typeface="Georgia"/>
                <a:ea typeface="Georgia"/>
                <a:cs typeface="Georgia"/>
                <a:sym typeface="Georgia"/>
              </a:defRPr>
            </a:lvl7pPr>
            <a:lvl8pPr indent="0" lvl="7" marL="0" algn="ctr">
              <a:spcBef>
                <a:spcPts val="0"/>
              </a:spcBef>
              <a:buNone/>
              <a:defRPr sz="1600">
                <a:solidFill>
                  <a:srgbClr val="FFFFFF"/>
                </a:solidFill>
                <a:latin typeface="Georgia"/>
                <a:ea typeface="Georgia"/>
                <a:cs typeface="Georgia"/>
                <a:sym typeface="Georgia"/>
              </a:defRPr>
            </a:lvl8pPr>
            <a:lvl9pPr indent="0" lvl="8" marL="0" algn="ctr">
              <a:spcBef>
                <a:spcPts val="0"/>
              </a:spcBef>
              <a:buNone/>
              <a:defRPr sz="1600">
                <a:solidFill>
                  <a:srgbClr val="FFFFFF"/>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Layout: 08">
  <p:cSld name="Photo Layout: 08">
    <p:spTree>
      <p:nvGrpSpPr>
        <p:cNvPr id="34" name="Shape 34"/>
        <p:cNvGrpSpPr/>
        <p:nvPr/>
      </p:nvGrpSpPr>
      <p:grpSpPr>
        <a:xfrm>
          <a:off x="0" y="0"/>
          <a:ext cx="0" cy="0"/>
          <a:chOff x="0" y="0"/>
          <a:chExt cx="0" cy="0"/>
        </a:xfrm>
      </p:grpSpPr>
      <p:sp>
        <p:nvSpPr>
          <p:cNvPr id="35" name="Google Shape;35;p17"/>
          <p:cNvSpPr/>
          <p:nvPr>
            <p:ph idx="2" type="pic"/>
          </p:nvPr>
        </p:nvSpPr>
        <p:spPr>
          <a:xfrm>
            <a:off x="436404" y="1438887"/>
            <a:ext cx="1645920" cy="1645920"/>
          </a:xfrm>
          <a:prstGeom prst="ellipse">
            <a:avLst/>
          </a:prstGeom>
          <a:solidFill>
            <a:srgbClr val="F2F2F2"/>
          </a:solidFill>
          <a:ln>
            <a:noFill/>
          </a:ln>
        </p:spPr>
      </p:sp>
      <p:sp>
        <p:nvSpPr>
          <p:cNvPr id="36" name="Google Shape;36;p17"/>
          <p:cNvSpPr/>
          <p:nvPr>
            <p:ph idx="3" type="pic"/>
          </p:nvPr>
        </p:nvSpPr>
        <p:spPr>
          <a:xfrm>
            <a:off x="2660522" y="1438887"/>
            <a:ext cx="1645920" cy="1645920"/>
          </a:xfrm>
          <a:prstGeom prst="ellipse">
            <a:avLst/>
          </a:prstGeom>
          <a:solidFill>
            <a:srgbClr val="F2F2F2"/>
          </a:solidFill>
          <a:ln>
            <a:noFill/>
          </a:ln>
        </p:spPr>
      </p:sp>
      <p:sp>
        <p:nvSpPr>
          <p:cNvPr id="37" name="Google Shape;37;p17"/>
          <p:cNvSpPr/>
          <p:nvPr>
            <p:ph idx="4" type="pic"/>
          </p:nvPr>
        </p:nvSpPr>
        <p:spPr>
          <a:xfrm>
            <a:off x="4880483" y="1438887"/>
            <a:ext cx="1645920" cy="1645920"/>
          </a:xfrm>
          <a:prstGeom prst="ellipse">
            <a:avLst/>
          </a:prstGeom>
          <a:solidFill>
            <a:srgbClr val="F2F2F2"/>
          </a:solidFill>
          <a:ln>
            <a:noFill/>
          </a:ln>
        </p:spPr>
      </p:sp>
      <p:sp>
        <p:nvSpPr>
          <p:cNvPr id="38" name="Google Shape;38;p17"/>
          <p:cNvSpPr/>
          <p:nvPr>
            <p:ph idx="5" type="pic"/>
          </p:nvPr>
        </p:nvSpPr>
        <p:spPr>
          <a:xfrm>
            <a:off x="7104209" y="1438887"/>
            <a:ext cx="1645920" cy="1645920"/>
          </a:xfrm>
          <a:prstGeom prst="ellipse">
            <a:avLst/>
          </a:prstGeom>
          <a:solidFill>
            <a:srgbClr val="F2F2F2"/>
          </a:solidFill>
          <a:ln>
            <a:noFill/>
          </a:ln>
        </p:spPr>
      </p:sp>
      <p:sp>
        <p:nvSpPr>
          <p:cNvPr id="39" name="Google Shape;39;p17"/>
          <p:cNvSpPr txBox="1"/>
          <p:nvPr>
            <p:ph type="title"/>
          </p:nvPr>
        </p:nvSpPr>
        <p:spPr>
          <a:xfrm>
            <a:off x="301752" y="171450"/>
            <a:ext cx="8534400" cy="569214"/>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35"/>
                                        </p:tgtEl>
                                        <p:attrNameLst>
                                          <p:attrName>style.visibility</p:attrName>
                                        </p:attrNameLst>
                                      </p:cBhvr>
                                      <p:to>
                                        <p:strVal val="visible"/>
                                      </p:to>
                                    </p:set>
                                    <p:animEffect filter="fade" transition="in">
                                      <p:cBhvr>
                                        <p:cTn dur="250"/>
                                        <p:tgtEl>
                                          <p:spTgt spid="35"/>
                                        </p:tgtEl>
                                      </p:cBhvr>
                                    </p:animEffect>
                                  </p:childTnLst>
                                </p:cTn>
                              </p:par>
                              <p:par>
                                <p:cTn fill="hold" nodeType="withEffect" presetClass="entr" presetID="10" presetSubtype="0">
                                  <p:stCondLst>
                                    <p:cond delay="500"/>
                                  </p:stCondLst>
                                  <p:childTnLst>
                                    <p:set>
                                      <p:cBhvr>
                                        <p:cTn dur="1" fill="hold">
                                          <p:stCondLst>
                                            <p:cond delay="0"/>
                                          </p:stCondLst>
                                        </p:cTn>
                                        <p:tgtEl>
                                          <p:spTgt spid="36"/>
                                        </p:tgtEl>
                                        <p:attrNameLst>
                                          <p:attrName>style.visibility</p:attrName>
                                        </p:attrNameLst>
                                      </p:cBhvr>
                                      <p:to>
                                        <p:strVal val="visible"/>
                                      </p:to>
                                    </p:set>
                                    <p:animEffect filter="fade" transition="in">
                                      <p:cBhvr>
                                        <p:cTn dur="250"/>
                                        <p:tgtEl>
                                          <p:spTgt spid="36"/>
                                        </p:tgtEl>
                                      </p:cBhvr>
                                    </p:animEffect>
                                  </p:childTnLst>
                                </p:cTn>
                              </p:par>
                              <p:par>
                                <p:cTn fill="hold" nodeType="withEffect" presetClass="entr" presetID="10" presetSubtype="0">
                                  <p:stCondLst>
                                    <p:cond delay="750"/>
                                  </p:stCondLst>
                                  <p:childTnLst>
                                    <p:set>
                                      <p:cBhvr>
                                        <p:cTn dur="1" fill="hold">
                                          <p:stCondLst>
                                            <p:cond delay="0"/>
                                          </p:stCondLst>
                                        </p:cTn>
                                        <p:tgtEl>
                                          <p:spTgt spid="37"/>
                                        </p:tgtEl>
                                        <p:attrNameLst>
                                          <p:attrName>style.visibility</p:attrName>
                                        </p:attrNameLst>
                                      </p:cBhvr>
                                      <p:to>
                                        <p:strVal val="visible"/>
                                      </p:to>
                                    </p:set>
                                    <p:animEffect filter="fade" transition="in">
                                      <p:cBhvr>
                                        <p:cTn dur="250"/>
                                        <p:tgtEl>
                                          <p:spTgt spid="37"/>
                                        </p:tgtEl>
                                      </p:cBhvr>
                                    </p:animEffect>
                                  </p:childTnLst>
                                </p:cTn>
                              </p:par>
                              <p:par>
                                <p:cTn fill="hold" nodeType="withEffect" presetClass="entr" presetID="10" presetSubtype="0">
                                  <p:stCondLst>
                                    <p:cond delay="900"/>
                                  </p:stCondLst>
                                  <p:childTnLst>
                                    <p:set>
                                      <p:cBhvr>
                                        <p:cTn dur="1" fill="hold">
                                          <p:stCondLst>
                                            <p:cond delay="0"/>
                                          </p:stCondLst>
                                        </p:cTn>
                                        <p:tgtEl>
                                          <p:spTgt spid="38"/>
                                        </p:tgtEl>
                                        <p:attrNameLst>
                                          <p:attrName>style.visibility</p:attrName>
                                        </p:attrNameLst>
                                      </p:cBhvr>
                                      <p:to>
                                        <p:strVal val="visible"/>
                                      </p:to>
                                    </p:set>
                                    <p:animEffect filter="fade" transition="in">
                                      <p:cBhvr>
                                        <p:cTn dur="250"/>
                                        <p:tgtEl>
                                          <p:spTgt spid="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2"/>
        </a:solidFill>
      </p:bgPr>
    </p:bg>
    <p:spTree>
      <p:nvGrpSpPr>
        <p:cNvPr id="40" name="Shape 40"/>
        <p:cNvGrpSpPr/>
        <p:nvPr/>
      </p:nvGrpSpPr>
      <p:grpSpPr>
        <a:xfrm>
          <a:off x="0" y="0"/>
          <a:ext cx="0" cy="0"/>
          <a:chOff x="0" y="0"/>
          <a:chExt cx="0" cy="0"/>
        </a:xfrm>
      </p:grpSpPr>
      <p:sp>
        <p:nvSpPr>
          <p:cNvPr id="41" name="Google Shape;41;p18"/>
          <p:cNvSpPr/>
          <p:nvPr/>
        </p:nvSpPr>
        <p:spPr>
          <a:xfrm>
            <a:off x="0" y="502920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2" name="Google Shape;42;p18"/>
          <p:cNvSpPr/>
          <p:nvPr/>
        </p:nvSpPr>
        <p:spPr>
          <a:xfrm>
            <a:off x="8991600" y="2286"/>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3" name="Google Shape;43;p18"/>
          <p:cNvSpPr/>
          <p:nvPr/>
        </p:nvSpPr>
        <p:spPr>
          <a:xfrm>
            <a:off x="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4" name="Google Shape;44;p18"/>
          <p:cNvSpPr/>
          <p:nvPr/>
        </p:nvSpPr>
        <p:spPr>
          <a:xfrm>
            <a:off x="0" y="0"/>
            <a:ext cx="9144000" cy="188595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5" name="Google Shape;45;p18"/>
          <p:cNvSpPr/>
          <p:nvPr/>
        </p:nvSpPr>
        <p:spPr>
          <a:xfrm>
            <a:off x="146304" y="4793743"/>
            <a:ext cx="8833104" cy="23217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6" name="Google Shape;46;p18"/>
          <p:cNvSpPr txBox="1"/>
          <p:nvPr>
            <p:ph idx="1" type="subTitle"/>
          </p:nvPr>
        </p:nvSpPr>
        <p:spPr>
          <a:xfrm>
            <a:off x="1371600" y="2114550"/>
            <a:ext cx="6400800" cy="1314450"/>
          </a:xfrm>
          <a:prstGeom prst="rect">
            <a:avLst/>
          </a:prstGeom>
          <a:noFill/>
          <a:ln>
            <a:noFill/>
          </a:ln>
        </p:spPr>
        <p:txBody>
          <a:bodyPr anchorCtr="0" anchor="t" bIns="45700" lIns="91425" spcFirstLastPara="1" rIns="91425" wrap="square" tIns="45700">
            <a:normAutofit/>
          </a:bodyPr>
          <a:lstStyle>
            <a:lvl1pPr lvl="0" algn="ctr">
              <a:spcBef>
                <a:spcPts val="320"/>
              </a:spcBef>
              <a:spcAft>
                <a:spcPts val="0"/>
              </a:spcAft>
              <a:buSzPts val="1360"/>
              <a:buNone/>
              <a:defRPr b="1" sz="1600" cap="none">
                <a:solidFill>
                  <a:schemeClr val="dk2"/>
                </a:solidFill>
              </a:defRPr>
            </a:lvl1pPr>
            <a:lvl2pPr lvl="1" algn="ctr">
              <a:spcBef>
                <a:spcPts val="360"/>
              </a:spcBef>
              <a:spcAft>
                <a:spcPts val="0"/>
              </a:spcAft>
              <a:buSzPts val="1260"/>
              <a:buNone/>
              <a:defRPr/>
            </a:lvl2pPr>
            <a:lvl3pPr lvl="2" algn="ctr">
              <a:spcBef>
                <a:spcPts val="360"/>
              </a:spcBef>
              <a:spcAft>
                <a:spcPts val="0"/>
              </a:spcAft>
              <a:buSzPts val="1350"/>
              <a:buNone/>
              <a:defRPr/>
            </a:lvl3pPr>
            <a:lvl4pPr lvl="3" algn="ctr">
              <a:spcBef>
                <a:spcPts val="360"/>
              </a:spcBef>
              <a:spcAft>
                <a:spcPts val="0"/>
              </a:spcAft>
              <a:buSzPts val="1260"/>
              <a:buNone/>
              <a:defRPr/>
            </a:lvl4pPr>
            <a:lvl5pPr lvl="4" algn="ctr">
              <a:spcBef>
                <a:spcPts val="360"/>
              </a:spcBef>
              <a:spcAft>
                <a:spcPts val="0"/>
              </a:spcAft>
              <a:buSzPts val="1800"/>
              <a:buNone/>
              <a:defRPr/>
            </a:lvl5pPr>
            <a:lvl6pPr lvl="5" algn="ctr">
              <a:spcBef>
                <a:spcPts val="360"/>
              </a:spcBef>
              <a:spcAft>
                <a:spcPts val="0"/>
              </a:spcAft>
              <a:buSzPts val="1440"/>
              <a:buNone/>
              <a:defRPr/>
            </a:lvl6pPr>
            <a:lvl7pPr lvl="6" algn="ctr">
              <a:spcBef>
                <a:spcPts val="360"/>
              </a:spcBef>
              <a:spcAft>
                <a:spcPts val="0"/>
              </a:spcAft>
              <a:buSzPts val="1620"/>
              <a:buNone/>
              <a:defRPr/>
            </a:lvl7pPr>
            <a:lvl8pPr lvl="7" algn="ctr">
              <a:spcBef>
                <a:spcPts val="360"/>
              </a:spcBef>
              <a:spcAft>
                <a:spcPts val="0"/>
              </a:spcAft>
              <a:buSzPts val="1800"/>
              <a:buNone/>
              <a:defRPr/>
            </a:lvl8pPr>
            <a:lvl9pPr lvl="8" algn="ctr">
              <a:spcBef>
                <a:spcPts val="360"/>
              </a:spcBef>
              <a:spcAft>
                <a:spcPts val="0"/>
              </a:spcAft>
              <a:buSzPts val="1620"/>
              <a:buNone/>
              <a:defRPr/>
            </a:lvl9pPr>
          </a:lstStyle>
          <a:p/>
        </p:txBody>
      </p:sp>
      <p:sp>
        <p:nvSpPr>
          <p:cNvPr id="47" name="Google Shape;47;p18"/>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8"/>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49" name="Google Shape;49;p18"/>
          <p:cNvCxnSpPr/>
          <p:nvPr/>
        </p:nvCxnSpPr>
        <p:spPr>
          <a:xfrm>
            <a:off x="155448" y="1815084"/>
            <a:ext cx="8833104" cy="0"/>
          </a:xfrm>
          <a:prstGeom prst="straightConnector1">
            <a:avLst/>
          </a:prstGeom>
          <a:noFill/>
          <a:ln cap="flat" cmpd="sng" w="11425">
            <a:solidFill>
              <a:srgbClr val="7A9798"/>
            </a:solidFill>
            <a:prstDash val="dash"/>
            <a:round/>
            <a:headEnd len="sm" w="sm" type="none"/>
            <a:tailEnd len="sm" w="sm" type="none"/>
          </a:ln>
        </p:spPr>
      </p:cxnSp>
      <p:sp>
        <p:nvSpPr>
          <p:cNvPr id="50" name="Google Shape;50;p18"/>
          <p:cNvSpPr/>
          <p:nvPr/>
        </p:nvSpPr>
        <p:spPr>
          <a:xfrm>
            <a:off x="152400" y="114300"/>
            <a:ext cx="8833104" cy="4910328"/>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51" name="Google Shape;51;p18"/>
          <p:cNvSpPr/>
          <p:nvPr/>
        </p:nvSpPr>
        <p:spPr>
          <a:xfrm>
            <a:off x="4267200" y="1586484"/>
            <a:ext cx="609600" cy="4572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52" name="Google Shape;52;p18"/>
          <p:cNvSpPr/>
          <p:nvPr/>
        </p:nvSpPr>
        <p:spPr>
          <a:xfrm>
            <a:off x="4361688" y="1657350"/>
            <a:ext cx="420624" cy="31546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53" name="Google Shape;53;p18"/>
          <p:cNvSpPr txBox="1"/>
          <p:nvPr>
            <p:ph idx="12" type="sldNum"/>
          </p:nvPr>
        </p:nvSpPr>
        <p:spPr>
          <a:xfrm>
            <a:off x="4343400" y="1649588"/>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IN"/>
              <a:t>‹#›</a:t>
            </a:fld>
            <a:endParaRPr/>
          </a:p>
        </p:txBody>
      </p:sp>
      <p:sp>
        <p:nvSpPr>
          <p:cNvPr id="54" name="Google Shape;54;p18"/>
          <p:cNvSpPr txBox="1"/>
          <p:nvPr>
            <p:ph type="ctrTitle"/>
          </p:nvPr>
        </p:nvSpPr>
        <p:spPr>
          <a:xfrm>
            <a:off x="685800" y="285750"/>
            <a:ext cx="7772400" cy="131445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accent1"/>
              </a:buClr>
              <a:buSzPts val="4200"/>
              <a:buFont typeface="Georgia"/>
              <a:buNone/>
              <a:defRPr sz="4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55" name="Shape 55"/>
        <p:cNvGrpSpPr/>
        <p:nvPr/>
      </p:nvGrpSpPr>
      <p:grpSpPr>
        <a:xfrm>
          <a:off x="0" y="0"/>
          <a:ext cx="0" cy="0"/>
          <a:chOff x="0" y="0"/>
          <a:chExt cx="0" cy="0"/>
        </a:xfrm>
      </p:grpSpPr>
      <p:sp>
        <p:nvSpPr>
          <p:cNvPr id="56" name="Google Shape;56;p19"/>
          <p:cNvSpPr txBox="1"/>
          <p:nvPr>
            <p:ph type="title"/>
          </p:nvPr>
        </p:nvSpPr>
        <p:spPr>
          <a:xfrm>
            <a:off x="301752" y="171450"/>
            <a:ext cx="8534400" cy="569214"/>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3300"/>
              <a:buFont typeface="Georgia"/>
              <a:buNone/>
              <a:defRPr>
                <a:solidFill>
                  <a:srgbClr val="7A979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9"/>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9"/>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9"/>
          <p:cNvSpPr txBox="1"/>
          <p:nvPr>
            <p:ph idx="12" type="sldNum"/>
          </p:nvPr>
        </p:nvSpPr>
        <p:spPr>
          <a:xfrm>
            <a:off x="4361688" y="769779"/>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IN"/>
              <a:t>‹#›</a:t>
            </a:fld>
            <a:endParaRPr/>
          </a:p>
        </p:txBody>
      </p:sp>
      <p:sp>
        <p:nvSpPr>
          <p:cNvPr id="60" name="Google Shape;60;p19"/>
          <p:cNvSpPr txBox="1"/>
          <p:nvPr>
            <p:ph idx="1" type="body"/>
          </p:nvPr>
        </p:nvSpPr>
        <p:spPr>
          <a:xfrm>
            <a:off x="301752" y="1145286"/>
            <a:ext cx="8503920" cy="34290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61" name="Shape 61"/>
        <p:cNvGrpSpPr/>
        <p:nvPr/>
      </p:nvGrpSpPr>
      <p:grpSpPr>
        <a:xfrm>
          <a:off x="0" y="0"/>
          <a:ext cx="0" cy="0"/>
          <a:chOff x="0" y="0"/>
          <a:chExt cx="0" cy="0"/>
        </a:xfrm>
      </p:grpSpPr>
      <p:sp>
        <p:nvSpPr>
          <p:cNvPr id="62" name="Google Shape;62;p20"/>
          <p:cNvSpPr/>
          <p:nvPr/>
        </p:nvSpPr>
        <p:spPr>
          <a:xfrm>
            <a:off x="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63" name="Google Shape;63;p20"/>
          <p:cNvSpPr/>
          <p:nvPr/>
        </p:nvSpPr>
        <p:spPr>
          <a:xfrm>
            <a:off x="0" y="502920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64" name="Google Shape;64;p20"/>
          <p:cNvSpPr/>
          <p:nvPr/>
        </p:nvSpPr>
        <p:spPr>
          <a:xfrm>
            <a:off x="0" y="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65" name="Google Shape;65;p20"/>
          <p:cNvSpPr/>
          <p:nvPr/>
        </p:nvSpPr>
        <p:spPr>
          <a:xfrm>
            <a:off x="8991600" y="14288"/>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66" name="Google Shape;66;p20"/>
          <p:cNvSpPr/>
          <p:nvPr/>
        </p:nvSpPr>
        <p:spPr>
          <a:xfrm>
            <a:off x="152400" y="1714500"/>
            <a:ext cx="8833104" cy="228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67" name="Google Shape;67;p20"/>
          <p:cNvSpPr/>
          <p:nvPr/>
        </p:nvSpPr>
        <p:spPr>
          <a:xfrm>
            <a:off x="155448" y="106764"/>
            <a:ext cx="8833104" cy="16047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68" name="Google Shape;68;p20"/>
          <p:cNvSpPr txBox="1"/>
          <p:nvPr>
            <p:ph idx="1" type="body"/>
          </p:nvPr>
        </p:nvSpPr>
        <p:spPr>
          <a:xfrm>
            <a:off x="1368426" y="2057400"/>
            <a:ext cx="6480174" cy="1254919"/>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b="1" sz="1600" cap="none">
                <a:solidFill>
                  <a:schemeClr val="dk2"/>
                </a:solidFill>
              </a:defRPr>
            </a:lvl1pPr>
            <a:lvl2pPr indent="-228600" lvl="1" marL="914400" algn="l">
              <a:spcBef>
                <a:spcPts val="360"/>
              </a:spcBef>
              <a:spcAft>
                <a:spcPts val="0"/>
              </a:spcAft>
              <a:buSzPts val="1260"/>
              <a:buNone/>
              <a:defRPr sz="1800">
                <a:solidFill>
                  <a:srgbClr val="888888"/>
                </a:solidFill>
              </a:defRPr>
            </a:lvl2pPr>
            <a:lvl3pPr indent="-228600" lvl="2" marL="1371600" algn="l">
              <a:spcBef>
                <a:spcPts val="320"/>
              </a:spcBef>
              <a:spcAft>
                <a:spcPts val="0"/>
              </a:spcAft>
              <a:buSzPts val="1200"/>
              <a:buNone/>
              <a:defRPr sz="1600">
                <a:solidFill>
                  <a:srgbClr val="888888"/>
                </a:solidFill>
              </a:defRPr>
            </a:lvl3pPr>
            <a:lvl4pPr indent="-228600" lvl="3" marL="1828800" algn="l">
              <a:spcBef>
                <a:spcPts val="280"/>
              </a:spcBef>
              <a:spcAft>
                <a:spcPts val="0"/>
              </a:spcAft>
              <a:buSzPts val="980"/>
              <a:buNone/>
              <a:defRPr sz="1400">
                <a:solidFill>
                  <a:srgbClr val="888888"/>
                </a:solidFill>
              </a:defRPr>
            </a:lvl4pPr>
            <a:lvl5pPr indent="-228600" lvl="4" marL="2286000" algn="l">
              <a:spcBef>
                <a:spcPts val="280"/>
              </a:spcBef>
              <a:spcAft>
                <a:spcPts val="0"/>
              </a:spcAft>
              <a:buSzPts val="1400"/>
              <a:buFont typeface="Georgia"/>
              <a:buNone/>
              <a:defRPr sz="1400">
                <a:solidFill>
                  <a:srgbClr val="888888"/>
                </a:solidFill>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69" name="Google Shape;69;p20"/>
          <p:cNvSpPr/>
          <p:nvPr/>
        </p:nvSpPr>
        <p:spPr>
          <a:xfrm>
            <a:off x="146304" y="4793743"/>
            <a:ext cx="8833104" cy="23217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0" name="Google Shape;70;p20"/>
          <p:cNvSpPr/>
          <p:nvPr/>
        </p:nvSpPr>
        <p:spPr>
          <a:xfrm>
            <a:off x="152400" y="114300"/>
            <a:ext cx="8833104" cy="4910328"/>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1" name="Google Shape;71;p20"/>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0"/>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73" name="Google Shape;73;p20"/>
          <p:cNvCxnSpPr/>
          <p:nvPr/>
        </p:nvCxnSpPr>
        <p:spPr>
          <a:xfrm>
            <a:off x="152400" y="1828800"/>
            <a:ext cx="8833104" cy="0"/>
          </a:xfrm>
          <a:prstGeom prst="straightConnector1">
            <a:avLst/>
          </a:prstGeom>
          <a:noFill/>
          <a:ln cap="flat" cmpd="sng" w="11425">
            <a:solidFill>
              <a:srgbClr val="7A9798"/>
            </a:solidFill>
            <a:prstDash val="dash"/>
            <a:round/>
            <a:headEnd len="sm" w="sm" type="none"/>
            <a:tailEnd len="sm" w="sm" type="none"/>
          </a:ln>
        </p:spPr>
      </p:cxnSp>
      <p:sp>
        <p:nvSpPr>
          <p:cNvPr id="74" name="Google Shape;74;p20"/>
          <p:cNvSpPr/>
          <p:nvPr/>
        </p:nvSpPr>
        <p:spPr>
          <a:xfrm>
            <a:off x="4267200" y="1586484"/>
            <a:ext cx="609600" cy="4572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75" name="Google Shape;75;p20"/>
          <p:cNvSpPr/>
          <p:nvPr/>
        </p:nvSpPr>
        <p:spPr>
          <a:xfrm>
            <a:off x="4361688" y="1657350"/>
            <a:ext cx="420624" cy="31546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76" name="Google Shape;76;p20"/>
          <p:cNvSpPr txBox="1"/>
          <p:nvPr>
            <p:ph idx="12" type="sldNum"/>
          </p:nvPr>
        </p:nvSpPr>
        <p:spPr>
          <a:xfrm>
            <a:off x="4343400" y="1649588"/>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IN"/>
              <a:t>‹#›</a:t>
            </a:fld>
            <a:endParaRPr/>
          </a:p>
        </p:txBody>
      </p:sp>
      <p:sp>
        <p:nvSpPr>
          <p:cNvPr id="77" name="Google Shape;77;p20"/>
          <p:cNvSpPr txBox="1"/>
          <p:nvPr>
            <p:ph type="title"/>
          </p:nvPr>
        </p:nvSpPr>
        <p:spPr>
          <a:xfrm>
            <a:off x="722313" y="400050"/>
            <a:ext cx="7772400" cy="11430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200"/>
              <a:buFont typeface="Georgia"/>
              <a:buNone/>
              <a:defRPr b="0" sz="42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solidFill>
          <a:schemeClr val="lt2"/>
        </a:solidFill>
      </p:bgPr>
    </p:bg>
    <p:spTree>
      <p:nvGrpSpPr>
        <p:cNvPr id="78" name="Shape 78"/>
        <p:cNvGrpSpPr/>
        <p:nvPr/>
      </p:nvGrpSpPr>
      <p:grpSpPr>
        <a:xfrm>
          <a:off x="0" y="0"/>
          <a:ext cx="0" cy="0"/>
          <a:chOff x="0" y="0"/>
          <a:chExt cx="0" cy="0"/>
        </a:xfrm>
      </p:grpSpPr>
      <p:sp>
        <p:nvSpPr>
          <p:cNvPr id="79" name="Google Shape;79;p21"/>
          <p:cNvSpPr txBox="1"/>
          <p:nvPr>
            <p:ph type="title"/>
          </p:nvPr>
        </p:nvSpPr>
        <p:spPr>
          <a:xfrm>
            <a:off x="301752" y="171450"/>
            <a:ext cx="8534400" cy="569214"/>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1"/>
          <p:cNvSpPr txBox="1"/>
          <p:nvPr>
            <p:ph idx="10" type="dt"/>
          </p:nvPr>
        </p:nvSpPr>
        <p:spPr>
          <a:xfrm>
            <a:off x="5791200" y="480745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1"/>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1"/>
          <p:cNvSpPr txBox="1"/>
          <p:nvPr>
            <p:ph idx="12" type="sldNum"/>
          </p:nvPr>
        </p:nvSpPr>
        <p:spPr>
          <a:xfrm>
            <a:off x="4343400" y="780131"/>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IN"/>
              <a:t>‹#›</a:t>
            </a:fld>
            <a:endParaRPr/>
          </a:p>
        </p:txBody>
      </p:sp>
      <p:cxnSp>
        <p:nvCxnSpPr>
          <p:cNvPr id="83" name="Google Shape;83;p21"/>
          <p:cNvCxnSpPr/>
          <p:nvPr/>
        </p:nvCxnSpPr>
        <p:spPr>
          <a:xfrm flipH="1" rot="10800000">
            <a:off x="4563081" y="1181739"/>
            <a:ext cx="8921" cy="3614668"/>
          </a:xfrm>
          <a:prstGeom prst="straightConnector1">
            <a:avLst/>
          </a:prstGeom>
          <a:noFill/>
          <a:ln cap="flat" cmpd="sng" w="9525">
            <a:solidFill>
              <a:schemeClr val="dk2"/>
            </a:solidFill>
            <a:prstDash val="dash"/>
            <a:round/>
            <a:headEnd len="sm" w="sm" type="none"/>
            <a:tailEnd len="sm" w="sm" type="none"/>
          </a:ln>
        </p:spPr>
      </p:cxnSp>
      <p:sp>
        <p:nvSpPr>
          <p:cNvPr id="84" name="Google Shape;84;p21"/>
          <p:cNvSpPr txBox="1"/>
          <p:nvPr>
            <p:ph idx="1" type="body"/>
          </p:nvPr>
        </p:nvSpPr>
        <p:spPr>
          <a:xfrm>
            <a:off x="301752" y="1028700"/>
            <a:ext cx="4038600" cy="3511296"/>
          </a:xfrm>
          <a:prstGeom prst="rect">
            <a:avLst/>
          </a:prstGeom>
          <a:noFill/>
          <a:ln>
            <a:noFill/>
          </a:ln>
        </p:spPr>
        <p:txBody>
          <a:bodyPr anchorCtr="0" anchor="t" bIns="45700" lIns="91425" spcFirstLastPara="1" rIns="91425" wrap="square" tIns="45700">
            <a:normAutofit/>
          </a:bodyPr>
          <a:lstStyle>
            <a:lvl1pPr indent="-363537" lvl="0" marL="457200" algn="l">
              <a:spcBef>
                <a:spcPts val="500"/>
              </a:spcBef>
              <a:spcAft>
                <a:spcPts val="0"/>
              </a:spcAft>
              <a:buSzPts val="2125"/>
              <a:buChar char="⚫"/>
              <a:defRPr sz="2500"/>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85" name="Google Shape;85;p21"/>
          <p:cNvSpPr txBox="1"/>
          <p:nvPr>
            <p:ph idx="2" type="body"/>
          </p:nvPr>
        </p:nvSpPr>
        <p:spPr>
          <a:xfrm>
            <a:off x="4800600" y="1028700"/>
            <a:ext cx="4038600" cy="3511296"/>
          </a:xfrm>
          <a:prstGeom prst="rect">
            <a:avLst/>
          </a:prstGeom>
          <a:noFill/>
          <a:ln>
            <a:noFill/>
          </a:ln>
        </p:spPr>
        <p:txBody>
          <a:bodyPr anchorCtr="0" anchor="t" bIns="45700" lIns="91425" spcFirstLastPara="1" rIns="91425" wrap="square" tIns="45700">
            <a:normAutofit/>
          </a:bodyPr>
          <a:lstStyle>
            <a:lvl1pPr indent="-363537" lvl="0" marL="457200" algn="l">
              <a:spcBef>
                <a:spcPts val="500"/>
              </a:spcBef>
              <a:spcAft>
                <a:spcPts val="0"/>
              </a:spcAft>
              <a:buSzPts val="2125"/>
              <a:buChar char="⚫"/>
              <a:defRPr sz="2500"/>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bg>
      <p:bgPr>
        <a:solidFill>
          <a:schemeClr val="lt2"/>
        </a:solidFill>
      </p:bgPr>
    </p:bg>
    <p:spTree>
      <p:nvGrpSpPr>
        <p:cNvPr id="86" name="Shape 86"/>
        <p:cNvGrpSpPr/>
        <p:nvPr/>
      </p:nvGrpSpPr>
      <p:grpSpPr>
        <a:xfrm>
          <a:off x="0" y="0"/>
          <a:ext cx="0" cy="0"/>
          <a:chOff x="0" y="0"/>
          <a:chExt cx="0" cy="0"/>
        </a:xfrm>
      </p:grpSpPr>
      <p:cxnSp>
        <p:nvCxnSpPr>
          <p:cNvPr id="87" name="Google Shape;87;p22"/>
          <p:cNvCxnSpPr/>
          <p:nvPr/>
        </p:nvCxnSpPr>
        <p:spPr>
          <a:xfrm rot="10800000">
            <a:off x="4572000" y="1650206"/>
            <a:ext cx="0" cy="3140964"/>
          </a:xfrm>
          <a:prstGeom prst="straightConnector1">
            <a:avLst/>
          </a:prstGeom>
          <a:noFill/>
          <a:ln cap="flat" cmpd="sng" w="9525">
            <a:solidFill>
              <a:schemeClr val="dk2"/>
            </a:solidFill>
            <a:prstDash val="dash"/>
            <a:round/>
            <a:headEnd len="sm" w="sm" type="none"/>
            <a:tailEnd len="sm" w="sm" type="none"/>
          </a:ln>
        </p:spPr>
      </p:cxnSp>
      <p:sp>
        <p:nvSpPr>
          <p:cNvPr id="88" name="Google Shape;88;p22"/>
          <p:cNvSpPr/>
          <p:nvPr/>
        </p:nvSpPr>
        <p:spPr>
          <a:xfrm>
            <a:off x="0" y="0"/>
            <a:ext cx="9144000" cy="108585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89" name="Google Shape;89;p22"/>
          <p:cNvSpPr/>
          <p:nvPr/>
        </p:nvSpPr>
        <p:spPr>
          <a:xfrm>
            <a:off x="0" y="502920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0" name="Google Shape;90;p22"/>
          <p:cNvSpPr/>
          <p:nvPr/>
        </p:nvSpPr>
        <p:spPr>
          <a:xfrm>
            <a:off x="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1" name="Google Shape;91;p22"/>
          <p:cNvSpPr/>
          <p:nvPr/>
        </p:nvSpPr>
        <p:spPr>
          <a:xfrm>
            <a:off x="899160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2" name="Google Shape;92;p22"/>
          <p:cNvSpPr/>
          <p:nvPr/>
        </p:nvSpPr>
        <p:spPr>
          <a:xfrm>
            <a:off x="152400" y="1028700"/>
            <a:ext cx="8833104" cy="685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93" name="Google Shape;93;p22"/>
          <p:cNvSpPr/>
          <p:nvPr/>
        </p:nvSpPr>
        <p:spPr>
          <a:xfrm>
            <a:off x="145923" y="4793742"/>
            <a:ext cx="8833104" cy="23317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4" name="Google Shape;94;p22"/>
          <p:cNvSpPr txBox="1"/>
          <p:nvPr>
            <p:ph idx="1" type="body"/>
          </p:nvPr>
        </p:nvSpPr>
        <p:spPr>
          <a:xfrm>
            <a:off x="301752" y="1143000"/>
            <a:ext cx="4040188" cy="549731"/>
          </a:xfrm>
          <a:prstGeom prst="rect">
            <a:avLst/>
          </a:prstGeom>
          <a:noFill/>
          <a:ln>
            <a:noFill/>
          </a:ln>
          <a:effectLst>
            <a:outerShdw blurRad="50800" rotWithShape="0" dir="5400000" dist="25400">
              <a:srgbClr val="000000">
                <a:alpha val="34901"/>
              </a:srgbClr>
            </a:outerShdw>
          </a:effectLst>
        </p:spPr>
        <p:txBody>
          <a:bodyPr anchorCtr="0" anchor="ctr" bIns="45700" lIns="91425" spcFirstLastPara="1" rIns="91425" wrap="square" tIns="45700">
            <a:noAutofit/>
          </a:bodyPr>
          <a:lstStyle>
            <a:lvl1pPr indent="-228600" lvl="0" marL="457200" algn="l">
              <a:spcBef>
                <a:spcPts val="440"/>
              </a:spcBef>
              <a:spcAft>
                <a:spcPts val="0"/>
              </a:spcAft>
              <a:buSzPts val="1870"/>
              <a:buNone/>
              <a:defRPr b="1" sz="2200">
                <a:solidFill>
                  <a:srgbClr val="FFFFFF"/>
                </a:solidFill>
                <a:latin typeface="Georgia"/>
                <a:ea typeface="Georgia"/>
                <a:cs typeface="Georgia"/>
                <a:sym typeface="Georgia"/>
              </a:defRPr>
            </a:lvl1pPr>
            <a:lvl2pPr indent="-228600" lvl="1" marL="914400" algn="l">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95" name="Google Shape;95;p22"/>
          <p:cNvSpPr txBox="1"/>
          <p:nvPr>
            <p:ph idx="2" type="body"/>
          </p:nvPr>
        </p:nvSpPr>
        <p:spPr>
          <a:xfrm>
            <a:off x="4791331" y="1143000"/>
            <a:ext cx="4041775" cy="548640"/>
          </a:xfrm>
          <a:prstGeom prst="rect">
            <a:avLst/>
          </a:prstGeom>
          <a:noFill/>
          <a:ln>
            <a:noFill/>
          </a:ln>
          <a:effectLst>
            <a:outerShdw blurRad="50800" rotWithShape="0" dir="5400000" dist="25400">
              <a:srgbClr val="000000">
                <a:alpha val="34901"/>
              </a:srgbClr>
            </a:outerShdw>
          </a:effectLst>
        </p:spPr>
        <p:txBody>
          <a:bodyPr anchorCtr="0" anchor="ctr" bIns="45700" lIns="91425" spcFirstLastPara="1" rIns="91425" wrap="square" tIns="45700">
            <a:noAutofit/>
          </a:bodyPr>
          <a:lstStyle>
            <a:lvl1pPr indent="-228600" lvl="0" marL="457200" algn="l">
              <a:spcBef>
                <a:spcPts val="440"/>
              </a:spcBef>
              <a:spcAft>
                <a:spcPts val="0"/>
              </a:spcAft>
              <a:buSzPts val="1870"/>
              <a:buNone/>
              <a:defRPr b="1" sz="2200">
                <a:solidFill>
                  <a:schemeClr val="lt1"/>
                </a:solidFill>
                <a:latin typeface="Georgia"/>
                <a:ea typeface="Georgia"/>
                <a:cs typeface="Georgia"/>
                <a:sym typeface="Georgia"/>
              </a:defRPr>
            </a:lvl1pPr>
            <a:lvl2pPr indent="-228600" lvl="1" marL="914400" algn="l">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96" name="Google Shape;96;p22"/>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2"/>
          <p:cNvSpPr txBox="1"/>
          <p:nvPr>
            <p:ph idx="11" type="ftr"/>
          </p:nvPr>
        </p:nvSpPr>
        <p:spPr>
          <a:xfrm>
            <a:off x="304800" y="4807458"/>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98" name="Google Shape;98;p22"/>
          <p:cNvCxnSpPr/>
          <p:nvPr/>
        </p:nvCxnSpPr>
        <p:spPr>
          <a:xfrm>
            <a:off x="152400" y="960120"/>
            <a:ext cx="8833104" cy="0"/>
          </a:xfrm>
          <a:prstGeom prst="straightConnector1">
            <a:avLst/>
          </a:prstGeom>
          <a:noFill/>
          <a:ln cap="flat" cmpd="sng" w="11425">
            <a:solidFill>
              <a:srgbClr val="7A9798"/>
            </a:solidFill>
            <a:prstDash val="dash"/>
            <a:round/>
            <a:headEnd len="sm" w="sm" type="none"/>
            <a:tailEnd len="sm" w="sm" type="none"/>
          </a:ln>
        </p:spPr>
      </p:cxnSp>
      <p:sp>
        <p:nvSpPr>
          <p:cNvPr id="99" name="Google Shape;99;p22"/>
          <p:cNvSpPr/>
          <p:nvPr/>
        </p:nvSpPr>
        <p:spPr>
          <a:xfrm>
            <a:off x="152400" y="116586"/>
            <a:ext cx="8833104" cy="4910328"/>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0" name="Google Shape;100;p22"/>
          <p:cNvSpPr txBox="1"/>
          <p:nvPr>
            <p:ph idx="3" type="body"/>
          </p:nvPr>
        </p:nvSpPr>
        <p:spPr>
          <a:xfrm>
            <a:off x="301752" y="1853537"/>
            <a:ext cx="4041648" cy="2863803"/>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01" name="Google Shape;101;p22"/>
          <p:cNvSpPr txBox="1"/>
          <p:nvPr>
            <p:ph idx="4" type="body"/>
          </p:nvPr>
        </p:nvSpPr>
        <p:spPr>
          <a:xfrm>
            <a:off x="4800600" y="1853537"/>
            <a:ext cx="4038600" cy="2866644"/>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02" name="Google Shape;102;p22"/>
          <p:cNvSpPr/>
          <p:nvPr/>
        </p:nvSpPr>
        <p:spPr>
          <a:xfrm>
            <a:off x="4267200" y="717027"/>
            <a:ext cx="609600" cy="4572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03" name="Google Shape;103;p22"/>
          <p:cNvSpPr/>
          <p:nvPr/>
        </p:nvSpPr>
        <p:spPr>
          <a:xfrm>
            <a:off x="4361688" y="787893"/>
            <a:ext cx="420624" cy="31546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04" name="Google Shape;104;p22"/>
          <p:cNvSpPr txBox="1"/>
          <p:nvPr>
            <p:ph idx="12" type="sldNum"/>
          </p:nvPr>
        </p:nvSpPr>
        <p:spPr>
          <a:xfrm>
            <a:off x="4343400" y="781812"/>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IN"/>
              <a:t>‹#›</a:t>
            </a:fld>
            <a:endParaRPr/>
          </a:p>
        </p:txBody>
      </p:sp>
      <p:sp>
        <p:nvSpPr>
          <p:cNvPr id="105" name="Google Shape;105;p22"/>
          <p:cNvSpPr txBox="1"/>
          <p:nvPr>
            <p:ph type="title"/>
          </p:nvPr>
        </p:nvSpPr>
        <p:spPr>
          <a:xfrm>
            <a:off x="301752" y="171450"/>
            <a:ext cx="8534400" cy="569214"/>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6" name="Shape 106"/>
        <p:cNvGrpSpPr/>
        <p:nvPr/>
      </p:nvGrpSpPr>
      <p:grpSpPr>
        <a:xfrm>
          <a:off x="0" y="0"/>
          <a:ext cx="0" cy="0"/>
          <a:chOff x="0" y="0"/>
          <a:chExt cx="0" cy="0"/>
        </a:xfrm>
      </p:grpSpPr>
      <p:sp>
        <p:nvSpPr>
          <p:cNvPr id="107" name="Google Shape;107;p23"/>
          <p:cNvSpPr txBox="1"/>
          <p:nvPr>
            <p:ph type="title"/>
          </p:nvPr>
        </p:nvSpPr>
        <p:spPr>
          <a:xfrm>
            <a:off x="301752" y="171450"/>
            <a:ext cx="8534400" cy="569214"/>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3"/>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3"/>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3"/>
          <p:cNvSpPr txBox="1"/>
          <p:nvPr>
            <p:ph idx="12" type="sldNum"/>
          </p:nvPr>
        </p:nvSpPr>
        <p:spPr>
          <a:xfrm>
            <a:off x="4343400" y="777015"/>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chemeClr val="lt1"/>
        </a:solidFill>
      </p:bgPr>
    </p:bg>
    <p:spTree>
      <p:nvGrpSpPr>
        <p:cNvPr id="111" name="Shape 111"/>
        <p:cNvGrpSpPr/>
        <p:nvPr/>
      </p:nvGrpSpPr>
      <p:grpSpPr>
        <a:xfrm>
          <a:off x="0" y="0"/>
          <a:ext cx="0" cy="0"/>
          <a:chOff x="0" y="0"/>
          <a:chExt cx="0" cy="0"/>
        </a:xfrm>
      </p:grpSpPr>
      <p:sp>
        <p:nvSpPr>
          <p:cNvPr id="112" name="Google Shape;112;p24"/>
          <p:cNvSpPr/>
          <p:nvPr/>
        </p:nvSpPr>
        <p:spPr>
          <a:xfrm>
            <a:off x="152400" y="114300"/>
            <a:ext cx="8833104" cy="2286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3" name="Google Shape;113;p24"/>
          <p:cNvSpPr/>
          <p:nvPr/>
        </p:nvSpPr>
        <p:spPr>
          <a:xfrm>
            <a:off x="0" y="502920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4" name="Google Shape;114;p24"/>
          <p:cNvSpPr/>
          <p:nvPr/>
        </p:nvSpPr>
        <p:spPr>
          <a:xfrm>
            <a:off x="899160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5" name="Google Shape;115;p24"/>
          <p:cNvSpPr/>
          <p:nvPr/>
        </p:nvSpPr>
        <p:spPr>
          <a:xfrm>
            <a:off x="0" y="0"/>
            <a:ext cx="9144000" cy="89154"/>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6" name="Google Shape;116;p24"/>
          <p:cNvSpPr/>
          <p:nvPr/>
        </p:nvSpPr>
        <p:spPr>
          <a:xfrm>
            <a:off x="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7" name="Google Shape;117;p24"/>
          <p:cNvSpPr/>
          <p:nvPr/>
        </p:nvSpPr>
        <p:spPr>
          <a:xfrm>
            <a:off x="152400" y="457200"/>
            <a:ext cx="2743200" cy="44005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18" name="Google Shape;118;p24"/>
          <p:cNvSpPr txBox="1"/>
          <p:nvPr>
            <p:ph type="title"/>
          </p:nvPr>
        </p:nvSpPr>
        <p:spPr>
          <a:xfrm>
            <a:off x="381000" y="685800"/>
            <a:ext cx="2362200" cy="7429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FF"/>
              </a:buClr>
              <a:buSzPts val="2200"/>
              <a:buFont typeface="Georgia"/>
              <a:buNone/>
              <a:defRPr b="1" sz="22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24"/>
          <p:cNvSpPr txBox="1"/>
          <p:nvPr>
            <p:ph idx="1" type="body"/>
          </p:nvPr>
        </p:nvSpPr>
        <p:spPr>
          <a:xfrm>
            <a:off x="381000" y="1485901"/>
            <a:ext cx="2362200" cy="3108722"/>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360"/>
              <a:buNone/>
              <a:defRPr sz="1600">
                <a:solidFill>
                  <a:srgbClr val="FFFFFF"/>
                </a:solidFill>
              </a:defRPr>
            </a:lvl1pPr>
            <a:lvl2pPr indent="-228600" lvl="1" marL="914400" algn="l">
              <a:spcBef>
                <a:spcPts val="1000"/>
              </a:spcBef>
              <a:spcAft>
                <a:spcPts val="0"/>
              </a:spcAft>
              <a:buSzPts val="840"/>
              <a:buNone/>
              <a:defRPr sz="1200"/>
            </a:lvl2pPr>
            <a:lvl3pPr indent="-228600" lvl="2" marL="1371600" algn="l">
              <a:spcBef>
                <a:spcPts val="200"/>
              </a:spcBef>
              <a:spcAft>
                <a:spcPts val="0"/>
              </a:spcAft>
              <a:buSzPts val="75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900"/>
              <a:buFont typeface="Georgia"/>
              <a:buNone/>
              <a:defRPr sz="900"/>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20" name="Google Shape;120;p24"/>
          <p:cNvSpPr/>
          <p:nvPr/>
        </p:nvSpPr>
        <p:spPr>
          <a:xfrm>
            <a:off x="152400" y="114300"/>
            <a:ext cx="8833104" cy="4910328"/>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21" name="Google Shape;121;p24"/>
          <p:cNvCxnSpPr/>
          <p:nvPr/>
        </p:nvCxnSpPr>
        <p:spPr>
          <a:xfrm>
            <a:off x="152400" y="400050"/>
            <a:ext cx="8833104" cy="0"/>
          </a:xfrm>
          <a:prstGeom prst="straightConnector1">
            <a:avLst/>
          </a:prstGeom>
          <a:noFill/>
          <a:ln cap="flat" cmpd="sng" w="11425">
            <a:solidFill>
              <a:srgbClr val="7A9798"/>
            </a:solidFill>
            <a:prstDash val="dash"/>
            <a:round/>
            <a:headEnd len="sm" w="sm" type="none"/>
            <a:tailEnd len="sm" w="sm" type="none"/>
          </a:ln>
        </p:spPr>
      </p:cxnSp>
      <p:sp>
        <p:nvSpPr>
          <p:cNvPr id="122" name="Google Shape;122;p24"/>
          <p:cNvSpPr txBox="1"/>
          <p:nvPr>
            <p:ph idx="2" type="body"/>
          </p:nvPr>
        </p:nvSpPr>
        <p:spPr>
          <a:xfrm>
            <a:off x="3124200" y="514350"/>
            <a:ext cx="5638800" cy="405765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23" name="Google Shape;123;p24"/>
          <p:cNvSpPr/>
          <p:nvPr/>
        </p:nvSpPr>
        <p:spPr>
          <a:xfrm>
            <a:off x="1295400" y="171450"/>
            <a:ext cx="609600" cy="4572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24" name="Google Shape;124;p24"/>
          <p:cNvSpPr/>
          <p:nvPr/>
        </p:nvSpPr>
        <p:spPr>
          <a:xfrm>
            <a:off x="1389888" y="242316"/>
            <a:ext cx="420624" cy="31546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25" name="Google Shape;125;p24"/>
          <p:cNvSpPr txBox="1"/>
          <p:nvPr>
            <p:ph idx="12" type="sldNum"/>
          </p:nvPr>
        </p:nvSpPr>
        <p:spPr>
          <a:xfrm>
            <a:off x="1371600" y="234554"/>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IN"/>
              <a:t>‹#›</a:t>
            </a:fld>
            <a:endParaRPr/>
          </a:p>
        </p:txBody>
      </p:sp>
      <p:sp>
        <p:nvSpPr>
          <p:cNvPr id="126" name="Google Shape;126;p24"/>
          <p:cNvSpPr/>
          <p:nvPr/>
        </p:nvSpPr>
        <p:spPr>
          <a:xfrm>
            <a:off x="149352" y="4791289"/>
            <a:ext cx="8833104" cy="23217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7" name="Google Shape;127;p24"/>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4"/>
          <p:cNvSpPr txBox="1"/>
          <p:nvPr>
            <p:ph idx="11" type="ftr"/>
          </p:nvPr>
        </p:nvSpPr>
        <p:spPr>
          <a:xfrm>
            <a:off x="301752" y="4808136"/>
            <a:ext cx="3383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29" name="Shape 129"/>
        <p:cNvGrpSpPr/>
        <p:nvPr/>
      </p:nvGrpSpPr>
      <p:grpSpPr>
        <a:xfrm>
          <a:off x="0" y="0"/>
          <a:ext cx="0" cy="0"/>
          <a:chOff x="0" y="0"/>
          <a:chExt cx="0" cy="0"/>
        </a:xfrm>
      </p:grpSpPr>
      <p:cxnSp>
        <p:nvCxnSpPr>
          <p:cNvPr id="130" name="Google Shape;130;p25"/>
          <p:cNvCxnSpPr/>
          <p:nvPr/>
        </p:nvCxnSpPr>
        <p:spPr>
          <a:xfrm>
            <a:off x="152400" y="400050"/>
            <a:ext cx="8833104" cy="0"/>
          </a:xfrm>
          <a:prstGeom prst="straightConnector1">
            <a:avLst/>
          </a:prstGeom>
          <a:noFill/>
          <a:ln cap="flat" cmpd="sng" w="11425">
            <a:solidFill>
              <a:srgbClr val="7A9798"/>
            </a:solidFill>
            <a:prstDash val="dash"/>
            <a:round/>
            <a:headEnd len="sm" w="sm" type="none"/>
            <a:tailEnd len="sm" w="sm" type="none"/>
          </a:ln>
        </p:spPr>
      </p:cxnSp>
      <p:sp>
        <p:nvSpPr>
          <p:cNvPr id="131" name="Google Shape;131;p25"/>
          <p:cNvSpPr/>
          <p:nvPr/>
        </p:nvSpPr>
        <p:spPr>
          <a:xfrm>
            <a:off x="0" y="502920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2" name="Google Shape;132;p25"/>
          <p:cNvSpPr/>
          <p:nvPr/>
        </p:nvSpPr>
        <p:spPr>
          <a:xfrm>
            <a:off x="899160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3" name="Google Shape;133;p25"/>
          <p:cNvSpPr/>
          <p:nvPr/>
        </p:nvSpPr>
        <p:spPr>
          <a:xfrm>
            <a:off x="0" y="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4" name="Google Shape;134;p25"/>
          <p:cNvSpPr/>
          <p:nvPr/>
        </p:nvSpPr>
        <p:spPr>
          <a:xfrm>
            <a:off x="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5" name="Google Shape;135;p25"/>
          <p:cNvSpPr/>
          <p:nvPr/>
        </p:nvSpPr>
        <p:spPr>
          <a:xfrm>
            <a:off x="152400" y="114300"/>
            <a:ext cx="8833104" cy="22631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6" name="Google Shape;136;p25"/>
          <p:cNvSpPr/>
          <p:nvPr/>
        </p:nvSpPr>
        <p:spPr>
          <a:xfrm>
            <a:off x="152400" y="457200"/>
            <a:ext cx="2743200" cy="44005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37" name="Google Shape;137;p25"/>
          <p:cNvSpPr/>
          <p:nvPr/>
        </p:nvSpPr>
        <p:spPr>
          <a:xfrm>
            <a:off x="152400" y="116586"/>
            <a:ext cx="8833104" cy="4910328"/>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8" name="Google Shape;138;p25"/>
          <p:cNvSpPr/>
          <p:nvPr/>
        </p:nvSpPr>
        <p:spPr>
          <a:xfrm>
            <a:off x="1295400" y="171450"/>
            <a:ext cx="609600" cy="4572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39" name="Google Shape;139;p25"/>
          <p:cNvSpPr/>
          <p:nvPr/>
        </p:nvSpPr>
        <p:spPr>
          <a:xfrm>
            <a:off x="1389888" y="242316"/>
            <a:ext cx="420624" cy="31546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40" name="Google Shape;140;p25"/>
          <p:cNvSpPr txBox="1"/>
          <p:nvPr>
            <p:ph idx="12" type="sldNum"/>
          </p:nvPr>
        </p:nvSpPr>
        <p:spPr>
          <a:xfrm>
            <a:off x="1371600" y="234554"/>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IN"/>
              <a:t>‹#›</a:t>
            </a:fld>
            <a:endParaRPr/>
          </a:p>
        </p:txBody>
      </p:sp>
      <p:sp>
        <p:nvSpPr>
          <p:cNvPr id="141" name="Google Shape;141;p25"/>
          <p:cNvSpPr txBox="1"/>
          <p:nvPr>
            <p:ph type="title"/>
          </p:nvPr>
        </p:nvSpPr>
        <p:spPr>
          <a:xfrm>
            <a:off x="3000375" y="3771900"/>
            <a:ext cx="5867400" cy="914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2"/>
              </a:buClr>
              <a:buSzPts val="2400"/>
              <a:buFont typeface="Georgia"/>
              <a:buNone/>
              <a:defRPr b="1" sz="2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25"/>
          <p:cNvSpPr/>
          <p:nvPr>
            <p:ph idx="2" type="pic"/>
          </p:nvPr>
        </p:nvSpPr>
        <p:spPr>
          <a:xfrm>
            <a:off x="3000375" y="457200"/>
            <a:ext cx="5867400" cy="3200400"/>
          </a:xfrm>
          <a:prstGeom prst="rect">
            <a:avLst/>
          </a:prstGeom>
          <a:noFill/>
          <a:ln>
            <a:noFill/>
          </a:ln>
        </p:spPr>
      </p:sp>
      <p:sp>
        <p:nvSpPr>
          <p:cNvPr id="143" name="Google Shape;143;p25"/>
          <p:cNvSpPr txBox="1"/>
          <p:nvPr>
            <p:ph idx="1" type="body"/>
          </p:nvPr>
        </p:nvSpPr>
        <p:spPr>
          <a:xfrm>
            <a:off x="381000" y="742950"/>
            <a:ext cx="2438400" cy="3943350"/>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360"/>
              <a:buFont typeface="Georgia"/>
              <a:buNone/>
              <a:defRPr sz="1600">
                <a:solidFill>
                  <a:srgbClr val="FFFFFF"/>
                </a:solidFill>
              </a:defRPr>
            </a:lvl1pPr>
            <a:lvl2pPr indent="-281940" lvl="1" marL="914400" algn="l">
              <a:spcBef>
                <a:spcPts val="1000"/>
              </a:spcBef>
              <a:spcAft>
                <a:spcPts val="0"/>
              </a:spcAft>
              <a:buSzPts val="840"/>
              <a:buChar char="⚪"/>
              <a:defRPr sz="1200"/>
            </a:lvl2pPr>
            <a:lvl3pPr indent="-276225" lvl="2" marL="1371600" algn="l">
              <a:spcBef>
                <a:spcPts val="200"/>
              </a:spcBef>
              <a:spcAft>
                <a:spcPts val="0"/>
              </a:spcAft>
              <a:buSzPts val="750"/>
              <a:buChar char="⯍"/>
              <a:defRPr sz="1000"/>
            </a:lvl3pPr>
            <a:lvl4pPr indent="-268605" lvl="3" marL="1828800" algn="l">
              <a:spcBef>
                <a:spcPts val="180"/>
              </a:spcBef>
              <a:spcAft>
                <a:spcPts val="0"/>
              </a:spcAft>
              <a:buSzPts val="630"/>
              <a:buChar char="🞆"/>
              <a:defRPr sz="900"/>
            </a:lvl4pPr>
            <a:lvl5pPr indent="-285750" lvl="4" marL="2286000" algn="l">
              <a:spcBef>
                <a:spcPts val="180"/>
              </a:spcBef>
              <a:spcAft>
                <a:spcPts val="0"/>
              </a:spcAft>
              <a:buSzPts val="900"/>
              <a:buFont typeface="Georgia"/>
              <a:buChar char="•"/>
              <a:defRPr sz="900"/>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44" name="Google Shape;144;p25"/>
          <p:cNvSpPr/>
          <p:nvPr/>
        </p:nvSpPr>
        <p:spPr>
          <a:xfrm>
            <a:off x="149352" y="4791289"/>
            <a:ext cx="8833104" cy="23217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5" name="Google Shape;145;p25"/>
          <p:cNvSpPr txBox="1"/>
          <p:nvPr>
            <p:ph idx="10" type="dt"/>
          </p:nvPr>
        </p:nvSpPr>
        <p:spPr>
          <a:xfrm>
            <a:off x="5788152"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5"/>
          <p:cNvSpPr txBox="1"/>
          <p:nvPr>
            <p:ph idx="11" type="ftr"/>
          </p:nvPr>
        </p:nvSpPr>
        <p:spPr>
          <a:xfrm>
            <a:off x="301752" y="4808136"/>
            <a:ext cx="3584448"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solidFill>
          <a:schemeClr val="lt2"/>
        </a:solidFill>
      </p:bgPr>
    </p:bg>
    <p:spTree>
      <p:nvGrpSpPr>
        <p:cNvPr id="147" name="Shape 147"/>
        <p:cNvGrpSpPr/>
        <p:nvPr/>
      </p:nvGrpSpPr>
      <p:grpSpPr>
        <a:xfrm>
          <a:off x="0" y="0"/>
          <a:ext cx="0" cy="0"/>
          <a:chOff x="0" y="0"/>
          <a:chExt cx="0" cy="0"/>
        </a:xfrm>
      </p:grpSpPr>
      <p:sp>
        <p:nvSpPr>
          <p:cNvPr id="148" name="Google Shape;148;p26"/>
          <p:cNvSpPr txBox="1"/>
          <p:nvPr>
            <p:ph type="title"/>
          </p:nvPr>
        </p:nvSpPr>
        <p:spPr>
          <a:xfrm>
            <a:off x="301752" y="171450"/>
            <a:ext cx="8534400" cy="569214"/>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26"/>
          <p:cNvSpPr txBox="1"/>
          <p:nvPr>
            <p:ph idx="1" type="body"/>
          </p:nvPr>
        </p:nvSpPr>
        <p:spPr>
          <a:xfrm rot="5400000">
            <a:off x="2844165" y="-1399413"/>
            <a:ext cx="3449574" cy="85344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50" name="Google Shape;150;p26"/>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26"/>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6"/>
          <p:cNvSpPr txBox="1"/>
          <p:nvPr>
            <p:ph idx="12" type="sldNum"/>
          </p:nvPr>
        </p:nvSpPr>
        <p:spPr>
          <a:xfrm>
            <a:off x="4343400" y="780131"/>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bg>
      <p:bgPr>
        <a:solidFill>
          <a:schemeClr val="lt2"/>
        </a:solidFill>
      </p:bgPr>
    </p:bg>
    <p:spTree>
      <p:nvGrpSpPr>
        <p:cNvPr id="153" name="Shape 153"/>
        <p:cNvGrpSpPr/>
        <p:nvPr/>
      </p:nvGrpSpPr>
      <p:grpSpPr>
        <a:xfrm>
          <a:off x="0" y="0"/>
          <a:ext cx="0" cy="0"/>
          <a:chOff x="0" y="0"/>
          <a:chExt cx="0" cy="0"/>
        </a:xfrm>
      </p:grpSpPr>
      <p:sp>
        <p:nvSpPr>
          <p:cNvPr id="154" name="Google Shape;154;p27"/>
          <p:cNvSpPr/>
          <p:nvPr/>
        </p:nvSpPr>
        <p:spPr>
          <a:xfrm>
            <a:off x="0" y="502920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5" name="Google Shape;155;p27"/>
          <p:cNvSpPr/>
          <p:nvPr/>
        </p:nvSpPr>
        <p:spPr>
          <a:xfrm>
            <a:off x="7010400" y="0"/>
            <a:ext cx="21336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6" name="Google Shape;156;p27"/>
          <p:cNvSpPr/>
          <p:nvPr/>
        </p:nvSpPr>
        <p:spPr>
          <a:xfrm>
            <a:off x="0" y="0"/>
            <a:ext cx="9144000" cy="11658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7" name="Google Shape;157;p27"/>
          <p:cNvSpPr/>
          <p:nvPr/>
        </p:nvSpPr>
        <p:spPr>
          <a:xfrm>
            <a:off x="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8" name="Google Shape;158;p27"/>
          <p:cNvSpPr/>
          <p:nvPr/>
        </p:nvSpPr>
        <p:spPr>
          <a:xfrm>
            <a:off x="146304" y="4793743"/>
            <a:ext cx="8833104" cy="23217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9" name="Google Shape;159;p27"/>
          <p:cNvSpPr/>
          <p:nvPr/>
        </p:nvSpPr>
        <p:spPr>
          <a:xfrm>
            <a:off x="152400" y="116586"/>
            <a:ext cx="8833104" cy="4910328"/>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60" name="Google Shape;160;p27"/>
          <p:cNvCxnSpPr/>
          <p:nvPr/>
        </p:nvCxnSpPr>
        <p:spPr>
          <a:xfrm rot="5400000">
            <a:off x="4802505" y="2458593"/>
            <a:ext cx="4684014" cy="0"/>
          </a:xfrm>
          <a:prstGeom prst="straightConnector1">
            <a:avLst/>
          </a:prstGeom>
          <a:noFill/>
          <a:ln cap="flat" cmpd="sng" w="9525">
            <a:solidFill>
              <a:srgbClr val="7A9798"/>
            </a:solidFill>
            <a:prstDash val="dash"/>
            <a:round/>
            <a:headEnd len="sm" w="sm" type="none"/>
            <a:tailEnd len="sm" w="sm" type="none"/>
          </a:ln>
        </p:spPr>
      </p:cxnSp>
      <p:sp>
        <p:nvSpPr>
          <p:cNvPr id="161" name="Google Shape;161;p27"/>
          <p:cNvSpPr/>
          <p:nvPr/>
        </p:nvSpPr>
        <p:spPr>
          <a:xfrm>
            <a:off x="6839712" y="2194322"/>
            <a:ext cx="609600" cy="4572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62" name="Google Shape;162;p27"/>
          <p:cNvSpPr/>
          <p:nvPr/>
        </p:nvSpPr>
        <p:spPr>
          <a:xfrm>
            <a:off x="6934200" y="2265188"/>
            <a:ext cx="420624" cy="31546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63" name="Google Shape;163;p27"/>
          <p:cNvSpPr txBox="1"/>
          <p:nvPr>
            <p:ph idx="12" type="sldNum"/>
          </p:nvPr>
        </p:nvSpPr>
        <p:spPr>
          <a:xfrm>
            <a:off x="6915912" y="2257426"/>
            <a:ext cx="457200" cy="33099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IN"/>
              <a:t>‹#›</a:t>
            </a:fld>
            <a:endParaRPr/>
          </a:p>
        </p:txBody>
      </p:sp>
      <p:sp>
        <p:nvSpPr>
          <p:cNvPr id="164" name="Google Shape;164;p27"/>
          <p:cNvSpPr txBox="1"/>
          <p:nvPr>
            <p:ph idx="1" type="body"/>
          </p:nvPr>
        </p:nvSpPr>
        <p:spPr>
          <a:xfrm rot="5400000">
            <a:off x="1398388" y="-864987"/>
            <a:ext cx="4366025" cy="65532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65" name="Google Shape;165;p27"/>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27"/>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27"/>
          <p:cNvSpPr txBox="1"/>
          <p:nvPr>
            <p:ph type="title"/>
          </p:nvPr>
        </p:nvSpPr>
        <p:spPr>
          <a:xfrm rot="5400000">
            <a:off x="5920978" y="1699023"/>
            <a:ext cx="4388644" cy="14478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p:nvPr/>
        </p:nvSpPr>
        <p:spPr>
          <a:xfrm>
            <a:off x="0" y="5029200"/>
            <a:ext cx="9144000" cy="1143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 name="Google Shape;11;p15"/>
          <p:cNvSpPr/>
          <p:nvPr/>
        </p:nvSpPr>
        <p:spPr>
          <a:xfrm>
            <a:off x="0" y="1"/>
            <a:ext cx="9144000" cy="104502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 name="Google Shape;12;p15"/>
          <p:cNvSpPr/>
          <p:nvPr/>
        </p:nvSpPr>
        <p:spPr>
          <a:xfrm>
            <a:off x="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 name="Google Shape;13;p15"/>
          <p:cNvSpPr/>
          <p:nvPr/>
        </p:nvSpPr>
        <p:spPr>
          <a:xfrm>
            <a:off x="8991600" y="0"/>
            <a:ext cx="1524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 name="Google Shape;14;p15"/>
          <p:cNvSpPr/>
          <p:nvPr/>
        </p:nvSpPr>
        <p:spPr>
          <a:xfrm>
            <a:off x="149352" y="4791289"/>
            <a:ext cx="8833104" cy="23217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 name="Google Shape;15;p15"/>
          <p:cNvSpPr txBox="1"/>
          <p:nvPr>
            <p:ph idx="10" type="dt"/>
          </p:nvPr>
        </p:nvSpPr>
        <p:spPr>
          <a:xfrm>
            <a:off x="5791200" y="4803738"/>
            <a:ext cx="3044952" cy="27432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sz="14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6" name="Google Shape;16;p15"/>
          <p:cNvSpPr txBox="1"/>
          <p:nvPr>
            <p:ph idx="11" type="ftr"/>
          </p:nvPr>
        </p:nvSpPr>
        <p:spPr>
          <a:xfrm>
            <a:off x="304800" y="4808136"/>
            <a:ext cx="3581400" cy="2743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2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7" name="Google Shape;17;p15"/>
          <p:cNvSpPr/>
          <p:nvPr/>
        </p:nvSpPr>
        <p:spPr>
          <a:xfrm>
            <a:off x="152400" y="116586"/>
            <a:ext cx="8833104" cy="4910328"/>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8" name="Google Shape;18;p15"/>
          <p:cNvCxnSpPr/>
          <p:nvPr/>
        </p:nvCxnSpPr>
        <p:spPr>
          <a:xfrm>
            <a:off x="152400" y="957557"/>
            <a:ext cx="8833104" cy="0"/>
          </a:xfrm>
          <a:prstGeom prst="straightConnector1">
            <a:avLst/>
          </a:prstGeom>
          <a:noFill/>
          <a:ln cap="flat" cmpd="sng" w="9525">
            <a:solidFill>
              <a:srgbClr val="7A9798"/>
            </a:solidFill>
            <a:prstDash val="dash"/>
            <a:round/>
            <a:headEnd len="sm" w="sm" type="none"/>
            <a:tailEnd len="sm" w="sm" type="none"/>
          </a:ln>
        </p:spPr>
      </p:cxnSp>
      <p:sp>
        <p:nvSpPr>
          <p:cNvPr id="19" name="Google Shape;19;p15"/>
          <p:cNvSpPr/>
          <p:nvPr/>
        </p:nvSpPr>
        <p:spPr>
          <a:xfrm>
            <a:off x="4267200" y="717027"/>
            <a:ext cx="609600" cy="4572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20" name="Google Shape;20;p15"/>
          <p:cNvSpPr/>
          <p:nvPr/>
        </p:nvSpPr>
        <p:spPr>
          <a:xfrm>
            <a:off x="4361688" y="787893"/>
            <a:ext cx="420624" cy="31546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21" name="Google Shape;21;p15"/>
          <p:cNvSpPr txBox="1"/>
          <p:nvPr>
            <p:ph idx="12" type="sldNum"/>
          </p:nvPr>
        </p:nvSpPr>
        <p:spPr>
          <a:xfrm>
            <a:off x="4343400" y="780131"/>
            <a:ext cx="457200" cy="330994"/>
          </a:xfrm>
          <a:prstGeom prst="rect">
            <a:avLst/>
          </a:prstGeom>
          <a:noFill/>
          <a:ln>
            <a:noFill/>
          </a:ln>
        </p:spPr>
        <p:txBody>
          <a:bodyPr anchorCtr="0" anchor="ctr" bIns="45700" lIns="45700" spcFirstLastPara="1" rIns="45700" wrap="square" tIns="45700">
            <a:normAutofit/>
          </a:bodyPr>
          <a:lstStyle>
            <a:lvl1pPr indent="0" lvl="0" marL="0" marR="0" rtl="0" algn="ctr">
              <a:spcBef>
                <a:spcPts val="0"/>
              </a:spcBef>
              <a:buNone/>
              <a:defRPr b="0" sz="1600" u="none">
                <a:solidFill>
                  <a:srgbClr val="7A9798"/>
                </a:solidFill>
                <a:latin typeface="Georgia"/>
                <a:ea typeface="Georgia"/>
                <a:cs typeface="Georgia"/>
                <a:sym typeface="Georgia"/>
              </a:defRPr>
            </a:lvl1pPr>
            <a:lvl2pPr indent="0" lvl="1" marL="0" marR="0" rtl="0" algn="ctr">
              <a:spcBef>
                <a:spcPts val="0"/>
              </a:spcBef>
              <a:buNone/>
              <a:defRPr b="0" sz="1600" u="none">
                <a:solidFill>
                  <a:srgbClr val="7A9798"/>
                </a:solidFill>
                <a:latin typeface="Georgia"/>
                <a:ea typeface="Georgia"/>
                <a:cs typeface="Georgia"/>
                <a:sym typeface="Georgia"/>
              </a:defRPr>
            </a:lvl2pPr>
            <a:lvl3pPr indent="0" lvl="2" marL="0" marR="0" rtl="0" algn="ctr">
              <a:spcBef>
                <a:spcPts val="0"/>
              </a:spcBef>
              <a:buNone/>
              <a:defRPr b="0" sz="1600" u="none">
                <a:solidFill>
                  <a:srgbClr val="7A9798"/>
                </a:solidFill>
                <a:latin typeface="Georgia"/>
                <a:ea typeface="Georgia"/>
                <a:cs typeface="Georgia"/>
                <a:sym typeface="Georgia"/>
              </a:defRPr>
            </a:lvl3pPr>
            <a:lvl4pPr indent="0" lvl="3" marL="0" marR="0" rtl="0" algn="ctr">
              <a:spcBef>
                <a:spcPts val="0"/>
              </a:spcBef>
              <a:buNone/>
              <a:defRPr b="0" sz="1600" u="none">
                <a:solidFill>
                  <a:srgbClr val="7A9798"/>
                </a:solidFill>
                <a:latin typeface="Georgia"/>
                <a:ea typeface="Georgia"/>
                <a:cs typeface="Georgia"/>
                <a:sym typeface="Georgia"/>
              </a:defRPr>
            </a:lvl4pPr>
            <a:lvl5pPr indent="0" lvl="4" marL="0" marR="0" rtl="0" algn="ctr">
              <a:spcBef>
                <a:spcPts val="0"/>
              </a:spcBef>
              <a:buNone/>
              <a:defRPr b="0" sz="1600" u="none">
                <a:solidFill>
                  <a:srgbClr val="7A9798"/>
                </a:solidFill>
                <a:latin typeface="Georgia"/>
                <a:ea typeface="Georgia"/>
                <a:cs typeface="Georgia"/>
                <a:sym typeface="Georgia"/>
              </a:defRPr>
            </a:lvl5pPr>
            <a:lvl6pPr indent="0" lvl="5" marL="0" marR="0" rtl="0" algn="ctr">
              <a:spcBef>
                <a:spcPts val="0"/>
              </a:spcBef>
              <a:buNone/>
              <a:defRPr b="0" sz="1600" u="none">
                <a:solidFill>
                  <a:srgbClr val="7A9798"/>
                </a:solidFill>
                <a:latin typeface="Georgia"/>
                <a:ea typeface="Georgia"/>
                <a:cs typeface="Georgia"/>
                <a:sym typeface="Georgia"/>
              </a:defRPr>
            </a:lvl6pPr>
            <a:lvl7pPr indent="0" lvl="6" marL="0" marR="0" rtl="0" algn="ctr">
              <a:spcBef>
                <a:spcPts val="0"/>
              </a:spcBef>
              <a:buNone/>
              <a:defRPr b="0" sz="1600" u="none">
                <a:solidFill>
                  <a:srgbClr val="7A9798"/>
                </a:solidFill>
                <a:latin typeface="Georgia"/>
                <a:ea typeface="Georgia"/>
                <a:cs typeface="Georgia"/>
                <a:sym typeface="Georgia"/>
              </a:defRPr>
            </a:lvl7pPr>
            <a:lvl8pPr indent="0" lvl="7" marL="0" marR="0" rtl="0" algn="ctr">
              <a:spcBef>
                <a:spcPts val="0"/>
              </a:spcBef>
              <a:buNone/>
              <a:defRPr b="0" sz="1600" u="none">
                <a:solidFill>
                  <a:srgbClr val="7A9798"/>
                </a:solidFill>
                <a:latin typeface="Georgia"/>
                <a:ea typeface="Georgia"/>
                <a:cs typeface="Georgia"/>
                <a:sym typeface="Georgia"/>
              </a:defRPr>
            </a:lvl8pPr>
            <a:lvl9pPr indent="0" lvl="8" marL="0" marR="0" rtl="0" algn="ctr">
              <a:spcBef>
                <a:spcPts val="0"/>
              </a:spcBef>
              <a:buNone/>
              <a:defRPr b="0" sz="1600" u="none">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IN"/>
              <a:t>‹#›</a:t>
            </a:fld>
            <a:endParaRPr/>
          </a:p>
        </p:txBody>
      </p:sp>
      <p:sp>
        <p:nvSpPr>
          <p:cNvPr id="22" name="Google Shape;22;p15"/>
          <p:cNvSpPr txBox="1"/>
          <p:nvPr>
            <p:ph type="title"/>
          </p:nvPr>
        </p:nvSpPr>
        <p:spPr>
          <a:xfrm>
            <a:off x="301752" y="171450"/>
            <a:ext cx="8534400" cy="569214"/>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7A9798"/>
              </a:buClr>
              <a:buSzPts val="3300"/>
              <a:buFont typeface="Georgia"/>
              <a:buNone/>
              <a:defRPr b="0" i="0" sz="3300" u="none" cap="none" strike="noStrike">
                <a:solidFill>
                  <a:srgbClr val="7A9798"/>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Google Shape;23;p15"/>
          <p:cNvSpPr txBox="1"/>
          <p:nvPr>
            <p:ph idx="1" type="body"/>
          </p:nvPr>
        </p:nvSpPr>
        <p:spPr>
          <a:xfrm>
            <a:off x="301752" y="1143000"/>
            <a:ext cx="8534400" cy="3449574"/>
          </a:xfrm>
          <a:prstGeom prst="rect">
            <a:avLst/>
          </a:prstGeom>
          <a:noFill/>
          <a:ln>
            <a:noFill/>
          </a:ln>
        </p:spPr>
        <p:txBody>
          <a:bodyPr anchorCtr="0" anchor="t" bIns="45700" lIns="91425" spcFirstLastPara="1" rIns="91425" wrap="square" tIns="45700">
            <a:normAutofit/>
          </a:bodyPr>
          <a:lstStyle>
            <a:lvl1pPr indent="-374332"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44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4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36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39" lvl="5" marL="2743200"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spcBef>
                <a:spcPts val="320"/>
              </a:spcBef>
              <a:spcAft>
                <a:spcPts val="0"/>
              </a:spcAft>
              <a:buClr>
                <a:srgbClr val="B75640"/>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320"/>
              </a:spcBef>
              <a:spcAft>
                <a:spcPts val="0"/>
              </a:spcAft>
              <a:buClr>
                <a:srgbClr val="7A6B62"/>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spcBef>
                <a:spcPts val="280"/>
              </a:spcBef>
              <a:spcAft>
                <a:spcPts val="0"/>
              </a:spcAft>
              <a:buClr>
                <a:srgbClr val="B29D00"/>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17.png"/><Relationship Id="rId7" Type="http://schemas.openxmlformats.org/officeDocument/2006/relationships/image" Target="../media/image12.png"/><Relationship Id="rId8"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1"/>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
          <p:cNvSpPr txBox="1"/>
          <p:nvPr/>
        </p:nvSpPr>
        <p:spPr>
          <a:xfrm>
            <a:off x="2339751" y="123478"/>
            <a:ext cx="446449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IN" sz="2400">
                <a:solidFill>
                  <a:schemeClr val="dk1"/>
                </a:solidFill>
                <a:latin typeface="Georgia"/>
                <a:ea typeface="Georgia"/>
                <a:cs typeface="Georgia"/>
                <a:sym typeface="Georgia"/>
              </a:rPr>
              <a:t>AGENDA OF THE WEBINAR</a:t>
            </a:r>
            <a:endParaRPr/>
          </a:p>
        </p:txBody>
      </p:sp>
      <p:graphicFrame>
        <p:nvGraphicFramePr>
          <p:cNvPr id="178" name="Google Shape;178;p2"/>
          <p:cNvGraphicFramePr/>
          <p:nvPr/>
        </p:nvGraphicFramePr>
        <p:xfrm>
          <a:off x="1441377" y="585143"/>
          <a:ext cx="3000000" cy="3000000"/>
        </p:xfrm>
        <a:graphic>
          <a:graphicData uri="http://schemas.openxmlformats.org/drawingml/2006/table">
            <a:tbl>
              <a:tblPr bandRow="1" firstCol="1" firstRow="1">
                <a:noFill/>
                <a:tableStyleId>{65386A96-A91A-4468-94A2-A76A26A93525}</a:tableStyleId>
              </a:tblPr>
              <a:tblGrid>
                <a:gridCol w="1474450"/>
                <a:gridCol w="2567475"/>
                <a:gridCol w="2219325"/>
              </a:tblGrid>
              <a:tr h="302675">
                <a:tc>
                  <a:txBody>
                    <a:bodyPr/>
                    <a:lstStyle/>
                    <a:p>
                      <a:pPr indent="0" lvl="0" marL="0" marR="0" rtl="0" algn="ctr">
                        <a:lnSpc>
                          <a:spcPct val="115000"/>
                        </a:lnSpc>
                        <a:spcBef>
                          <a:spcPts val="0"/>
                        </a:spcBef>
                        <a:spcAft>
                          <a:spcPts val="0"/>
                        </a:spcAft>
                        <a:buNone/>
                      </a:pPr>
                      <a:r>
                        <a:rPr lang="en-IN" sz="1100" u="none" cap="none" strike="noStrike"/>
                        <a:t>Time</a:t>
                      </a:r>
                      <a:endParaRPr sz="1100" u="none" cap="none" strike="noStrike">
                        <a:latin typeface="Calibri"/>
                        <a:ea typeface="Calibri"/>
                        <a:cs typeface="Calibri"/>
                        <a:sym typeface="Calibri"/>
                      </a:endParaRPr>
                    </a:p>
                  </a:txBody>
                  <a:tcPr marT="0" marB="0" marR="67700" marL="67700"/>
                </a:tc>
                <a:tc>
                  <a:txBody>
                    <a:bodyPr/>
                    <a:lstStyle/>
                    <a:p>
                      <a:pPr indent="0" lvl="0" marL="0" marR="0" rtl="0" algn="ctr">
                        <a:lnSpc>
                          <a:spcPct val="115000"/>
                        </a:lnSpc>
                        <a:spcBef>
                          <a:spcPts val="0"/>
                        </a:spcBef>
                        <a:spcAft>
                          <a:spcPts val="0"/>
                        </a:spcAft>
                        <a:buNone/>
                      </a:pPr>
                      <a:r>
                        <a:rPr lang="en-IN" sz="1100" u="none" cap="none" strike="noStrike"/>
                        <a:t>Session</a:t>
                      </a:r>
                      <a:endParaRPr sz="1100" u="none" cap="none" strike="noStrike">
                        <a:latin typeface="Calibri"/>
                        <a:ea typeface="Calibri"/>
                        <a:cs typeface="Calibri"/>
                        <a:sym typeface="Calibri"/>
                      </a:endParaRPr>
                    </a:p>
                  </a:txBody>
                  <a:tcPr marT="0" marB="0" marR="67700" marL="67700"/>
                </a:tc>
                <a:tc>
                  <a:txBody>
                    <a:bodyPr/>
                    <a:lstStyle/>
                    <a:p>
                      <a:pPr indent="0" lvl="0" marL="0" marR="0" rtl="0" algn="ctr">
                        <a:lnSpc>
                          <a:spcPct val="115000"/>
                        </a:lnSpc>
                        <a:spcBef>
                          <a:spcPts val="0"/>
                        </a:spcBef>
                        <a:spcAft>
                          <a:spcPts val="0"/>
                        </a:spcAft>
                        <a:buNone/>
                      </a:pPr>
                      <a:r>
                        <a:rPr lang="en-IN" sz="1100" u="none" cap="none" strike="noStrike"/>
                        <a:t>Facilitator</a:t>
                      </a:r>
                      <a:endParaRPr sz="1100" u="none" cap="none" strike="noStrike">
                        <a:latin typeface="Calibri"/>
                        <a:ea typeface="Calibri"/>
                        <a:cs typeface="Calibri"/>
                        <a:sym typeface="Calibri"/>
                      </a:endParaRPr>
                    </a:p>
                  </a:txBody>
                  <a:tcPr marT="0" marB="0" marR="67700" marL="67700"/>
                </a:tc>
              </a:tr>
              <a:tr h="379475">
                <a:tc>
                  <a:txBody>
                    <a:bodyPr/>
                    <a:lstStyle/>
                    <a:p>
                      <a:pPr indent="0" lvl="0" marL="0" marR="0" rtl="0" algn="l">
                        <a:lnSpc>
                          <a:spcPct val="115000"/>
                        </a:lnSpc>
                        <a:spcBef>
                          <a:spcPts val="0"/>
                        </a:spcBef>
                        <a:spcAft>
                          <a:spcPts val="0"/>
                        </a:spcAft>
                        <a:buNone/>
                      </a:pPr>
                      <a:r>
                        <a:rPr lang="en-IN" sz="1100" u="none" cap="none" strike="noStrike"/>
                        <a:t>11.00 – 11. 10 am</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Welcome address and objectives</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Dr. Sonu Goel</a:t>
                      </a:r>
                      <a:endParaRPr sz="1100" u="none" cap="none" strike="noStrike">
                        <a:latin typeface="Calibri"/>
                        <a:ea typeface="Calibri"/>
                        <a:cs typeface="Calibri"/>
                        <a:sym typeface="Calibri"/>
                      </a:endParaRPr>
                    </a:p>
                  </a:txBody>
                  <a:tcPr marT="0" marB="0" marR="67700" marL="67700"/>
                </a:tc>
              </a:tr>
              <a:tr h="1285225">
                <a:tc>
                  <a:txBody>
                    <a:bodyPr/>
                    <a:lstStyle/>
                    <a:p>
                      <a:pPr indent="0" lvl="0" marL="0" marR="0" rtl="0" algn="l">
                        <a:lnSpc>
                          <a:spcPct val="115000"/>
                        </a:lnSpc>
                        <a:spcBef>
                          <a:spcPts val="0"/>
                        </a:spcBef>
                        <a:spcAft>
                          <a:spcPts val="0"/>
                        </a:spcAft>
                        <a:buNone/>
                      </a:pPr>
                      <a:r>
                        <a:rPr lang="en-IN" sz="1100" u="none" cap="none" strike="noStrike"/>
                        <a:t>11.10 – 11.30 am </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Address by Guests of Honour</a:t>
                      </a:r>
                      <a:endParaRPr/>
                    </a:p>
                    <a:p>
                      <a:pPr indent="0" lvl="0" marL="0" marR="0" rtl="0" algn="l">
                        <a:lnSpc>
                          <a:spcPct val="115000"/>
                        </a:lnSpc>
                        <a:spcBef>
                          <a:spcPts val="1000"/>
                        </a:spcBef>
                        <a:spcAft>
                          <a:spcPts val="0"/>
                        </a:spcAft>
                        <a:buNone/>
                      </a:pPr>
                      <a:r>
                        <a:rPr lang="en-IN" sz="1100" u="none" cap="none" strike="noStrike"/>
                        <a:t> </a:t>
                      </a:r>
                      <a:endParaRPr/>
                    </a:p>
                    <a:p>
                      <a:pPr indent="0" lvl="0" marL="0" marR="0" rtl="0" algn="l">
                        <a:lnSpc>
                          <a:spcPct val="115000"/>
                        </a:lnSpc>
                        <a:spcBef>
                          <a:spcPts val="1000"/>
                        </a:spcBef>
                        <a:spcAft>
                          <a:spcPts val="0"/>
                        </a:spcAft>
                        <a:buNone/>
                      </a:pPr>
                      <a:r>
                        <a:rPr lang="en-IN" sz="1100" u="none" cap="none" strike="noStrike"/>
                        <a:t> </a:t>
                      </a:r>
                      <a:endParaRPr/>
                    </a:p>
                    <a:p>
                      <a:pPr indent="0" lvl="0" marL="0" marR="0" rtl="0" algn="l">
                        <a:lnSpc>
                          <a:spcPct val="115000"/>
                        </a:lnSpc>
                        <a:spcBef>
                          <a:spcPts val="1000"/>
                        </a:spcBef>
                        <a:spcAft>
                          <a:spcPts val="0"/>
                        </a:spcAft>
                        <a:buNone/>
                      </a:pPr>
                      <a:r>
                        <a:rPr lang="en-IN" sz="1100" u="none" cap="none" strike="noStrike"/>
                        <a:t> Address by Chief Guest</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Clr>
                          <a:schemeClr val="dk1"/>
                        </a:buClr>
                        <a:buSzPts val="1100"/>
                        <a:buFont typeface="Georgia"/>
                        <a:buNone/>
                      </a:pPr>
                      <a:r>
                        <a:rPr lang="en-IN" sz="1100" u="none" cap="none" strike="noStrike"/>
                        <a:t>Dr Rana J Singh</a:t>
                      </a:r>
                      <a:endParaRPr/>
                    </a:p>
                    <a:p>
                      <a:pPr indent="0" lvl="0" marL="0" marR="0" rtl="0" algn="l">
                        <a:lnSpc>
                          <a:spcPct val="115000"/>
                        </a:lnSpc>
                        <a:spcBef>
                          <a:spcPts val="1000"/>
                        </a:spcBef>
                        <a:spcAft>
                          <a:spcPts val="0"/>
                        </a:spcAft>
                        <a:buNone/>
                      </a:pPr>
                      <a:r>
                        <a:rPr lang="en-IN" sz="1100" u="none" cap="none" strike="noStrike"/>
                        <a:t>Dr K S Sachdeva</a:t>
                      </a:r>
                      <a:endParaRPr/>
                    </a:p>
                    <a:p>
                      <a:pPr indent="0" lvl="0" marL="0" marR="0" rtl="0" algn="l">
                        <a:lnSpc>
                          <a:spcPct val="115000"/>
                        </a:lnSpc>
                        <a:spcBef>
                          <a:spcPts val="1000"/>
                        </a:spcBef>
                        <a:spcAft>
                          <a:spcPts val="0"/>
                        </a:spcAft>
                        <a:buNone/>
                      </a:pPr>
                      <a:r>
                        <a:rPr lang="en-IN" sz="1100" u="none" cap="none" strike="noStrike"/>
                        <a:t> </a:t>
                      </a:r>
                      <a:endParaRPr/>
                    </a:p>
                    <a:p>
                      <a:pPr indent="0" lvl="0" marL="0" marR="0" rtl="0" algn="l">
                        <a:lnSpc>
                          <a:spcPct val="115000"/>
                        </a:lnSpc>
                        <a:spcBef>
                          <a:spcPts val="1000"/>
                        </a:spcBef>
                        <a:spcAft>
                          <a:spcPts val="0"/>
                        </a:spcAft>
                        <a:buNone/>
                      </a:pPr>
                      <a:r>
                        <a:rPr lang="en-IN" sz="1100" u="none" cap="none" strike="noStrike"/>
                        <a:t>Dr L Swasticharan</a:t>
                      </a:r>
                      <a:endParaRPr sz="1100" u="none" cap="none" strike="noStrike">
                        <a:latin typeface="Calibri"/>
                        <a:ea typeface="Calibri"/>
                        <a:cs typeface="Calibri"/>
                        <a:sym typeface="Calibri"/>
                      </a:endParaRPr>
                    </a:p>
                  </a:txBody>
                  <a:tcPr marT="0" marB="0" marR="67700" marL="67700"/>
                </a:tc>
              </a:tr>
              <a:tr h="533475">
                <a:tc>
                  <a:txBody>
                    <a:bodyPr/>
                    <a:lstStyle/>
                    <a:p>
                      <a:pPr indent="0" lvl="0" marL="0" marR="0" rtl="0" algn="l">
                        <a:lnSpc>
                          <a:spcPct val="115000"/>
                        </a:lnSpc>
                        <a:spcBef>
                          <a:spcPts val="0"/>
                        </a:spcBef>
                        <a:spcAft>
                          <a:spcPts val="0"/>
                        </a:spcAft>
                        <a:buNone/>
                      </a:pPr>
                      <a:r>
                        <a:rPr lang="en-IN" sz="1100" u="none" cap="none" strike="noStrike"/>
                        <a:t>11.30 – 11.45 am </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Plain packaging: Concept, Importance and potential impact</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Dr. Amit Yadav</a:t>
                      </a:r>
                      <a:endParaRPr sz="1100" u="none" cap="none" strike="noStrike">
                        <a:latin typeface="Calibri"/>
                        <a:ea typeface="Calibri"/>
                        <a:cs typeface="Calibri"/>
                        <a:sym typeface="Calibri"/>
                      </a:endParaRPr>
                    </a:p>
                  </a:txBody>
                  <a:tcPr marT="0" marB="0" marR="67700" marL="67700"/>
                </a:tc>
              </a:tr>
              <a:tr h="533475">
                <a:tc>
                  <a:txBody>
                    <a:bodyPr/>
                    <a:lstStyle/>
                    <a:p>
                      <a:pPr indent="0" lvl="0" marL="0" marR="0" rtl="0" algn="l">
                        <a:lnSpc>
                          <a:spcPct val="115000"/>
                        </a:lnSpc>
                        <a:spcBef>
                          <a:spcPts val="0"/>
                        </a:spcBef>
                        <a:spcAft>
                          <a:spcPts val="0"/>
                        </a:spcAft>
                        <a:buNone/>
                      </a:pPr>
                      <a:r>
                        <a:rPr lang="en-IN" sz="1100" u="none" cap="none" strike="noStrike"/>
                        <a:t>11.45 – 12.00 am</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Global experience of Plain Packaging -Challenges to Implementation</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Dr RakeshMahajan</a:t>
                      </a:r>
                      <a:endParaRPr sz="1100" u="none" cap="none" strike="noStrike">
                        <a:latin typeface="Calibri"/>
                        <a:ea typeface="Calibri"/>
                        <a:cs typeface="Calibri"/>
                        <a:sym typeface="Calibri"/>
                      </a:endParaRPr>
                    </a:p>
                  </a:txBody>
                  <a:tcPr marT="0" marB="0" marR="67700" marL="67700"/>
                </a:tc>
              </a:tr>
              <a:tr h="711125">
                <a:tc>
                  <a:txBody>
                    <a:bodyPr/>
                    <a:lstStyle/>
                    <a:p>
                      <a:pPr indent="0" lvl="0" marL="0" marR="0" rtl="0" algn="l">
                        <a:lnSpc>
                          <a:spcPct val="115000"/>
                        </a:lnSpc>
                        <a:spcBef>
                          <a:spcPts val="0"/>
                        </a:spcBef>
                        <a:spcAft>
                          <a:spcPts val="0"/>
                        </a:spcAft>
                        <a:buNone/>
                      </a:pPr>
                      <a:r>
                        <a:rPr lang="en-IN" sz="1100" u="none" cap="none" strike="noStrike"/>
                        <a:t>12.15 – 12.30 pm</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Plain Packaging adoption and implementation in India – Research and Recommendations</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Dr. Deepika Bahl</a:t>
                      </a:r>
                      <a:endParaRPr sz="1100" u="none" cap="none" strike="noStrike">
                        <a:latin typeface="Calibri"/>
                        <a:ea typeface="Calibri"/>
                        <a:cs typeface="Calibri"/>
                        <a:sym typeface="Calibri"/>
                      </a:endParaRPr>
                    </a:p>
                  </a:txBody>
                  <a:tcPr marT="0" marB="0" marR="67700" marL="67700"/>
                </a:tc>
              </a:tr>
              <a:tr h="251975">
                <a:tc>
                  <a:txBody>
                    <a:bodyPr/>
                    <a:lstStyle/>
                    <a:p>
                      <a:pPr indent="0" lvl="0" marL="0" marR="0" rtl="0" algn="l">
                        <a:lnSpc>
                          <a:spcPct val="115000"/>
                        </a:lnSpc>
                        <a:spcBef>
                          <a:spcPts val="0"/>
                        </a:spcBef>
                        <a:spcAft>
                          <a:spcPts val="0"/>
                        </a:spcAft>
                        <a:buNone/>
                      </a:pPr>
                      <a:r>
                        <a:rPr lang="en-IN" sz="1100" u="none" cap="none" strike="noStrike"/>
                        <a:t>12.30 – 12.50 pm</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Finalization of Recommendations</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By All Experts</a:t>
                      </a:r>
                      <a:endParaRPr sz="1100" u="none" cap="none" strike="noStrike">
                        <a:latin typeface="Calibri"/>
                        <a:ea typeface="Calibri"/>
                        <a:cs typeface="Calibri"/>
                        <a:sym typeface="Calibri"/>
                      </a:endParaRPr>
                    </a:p>
                  </a:txBody>
                  <a:tcPr marT="0" marB="0" marR="67700" marL="67700"/>
                </a:tc>
              </a:tr>
              <a:tr h="200000">
                <a:tc>
                  <a:txBody>
                    <a:bodyPr/>
                    <a:lstStyle/>
                    <a:p>
                      <a:pPr indent="0" lvl="0" marL="0" marR="0" rtl="0" algn="l">
                        <a:lnSpc>
                          <a:spcPct val="115000"/>
                        </a:lnSpc>
                        <a:spcBef>
                          <a:spcPts val="0"/>
                        </a:spcBef>
                        <a:spcAft>
                          <a:spcPts val="0"/>
                        </a:spcAft>
                        <a:buNone/>
                      </a:pPr>
                      <a:r>
                        <a:rPr lang="en-IN" sz="1100" u="none" cap="none" strike="noStrike"/>
                        <a:t>12.50 – 1.00 pm</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Vote of Thanks</a:t>
                      </a:r>
                      <a:endParaRPr sz="1100" u="none" cap="none" strike="noStrike">
                        <a:latin typeface="Calibri"/>
                        <a:ea typeface="Calibri"/>
                        <a:cs typeface="Calibri"/>
                        <a:sym typeface="Calibri"/>
                      </a:endParaRPr>
                    </a:p>
                  </a:txBody>
                  <a:tcPr marT="0" marB="0" marR="67700" marL="67700"/>
                </a:tc>
                <a:tc>
                  <a:txBody>
                    <a:bodyPr/>
                    <a:lstStyle/>
                    <a:p>
                      <a:pPr indent="0" lvl="0" marL="0" marR="0" rtl="0" algn="l">
                        <a:lnSpc>
                          <a:spcPct val="115000"/>
                        </a:lnSpc>
                        <a:spcBef>
                          <a:spcPts val="0"/>
                        </a:spcBef>
                        <a:spcAft>
                          <a:spcPts val="0"/>
                        </a:spcAft>
                        <a:buNone/>
                      </a:pPr>
                      <a:r>
                        <a:rPr lang="en-IN" sz="1100" u="none" cap="none" strike="noStrike"/>
                        <a:t>Mr. Rajeev</a:t>
                      </a:r>
                      <a:endParaRPr sz="1100" u="none" cap="none" strike="noStrike">
                        <a:latin typeface="Calibri"/>
                        <a:ea typeface="Calibri"/>
                        <a:cs typeface="Calibri"/>
                        <a:sym typeface="Calibri"/>
                      </a:endParaRPr>
                    </a:p>
                  </a:txBody>
                  <a:tcPr marT="0" marB="0" marR="67700" marL="67700"/>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
          <p:cNvSpPr txBox="1"/>
          <p:nvPr/>
        </p:nvSpPr>
        <p:spPr>
          <a:xfrm>
            <a:off x="1187624" y="365864"/>
            <a:ext cx="6768752"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2400">
                <a:solidFill>
                  <a:schemeClr val="dk1"/>
                </a:solidFill>
                <a:latin typeface="Calibri"/>
                <a:ea typeface="Calibri"/>
                <a:cs typeface="Calibri"/>
                <a:sym typeface="Calibri"/>
              </a:rPr>
              <a:t>HOST OF THE WEBINAR</a:t>
            </a:r>
            <a:endParaRPr/>
          </a:p>
        </p:txBody>
      </p:sp>
      <p:sp>
        <p:nvSpPr>
          <p:cNvPr id="184" name="Google Shape;184;p3"/>
          <p:cNvSpPr txBox="1"/>
          <p:nvPr/>
        </p:nvSpPr>
        <p:spPr>
          <a:xfrm>
            <a:off x="546398" y="2133555"/>
            <a:ext cx="8414351" cy="2585323"/>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400"/>
              <a:buFont typeface="Arial"/>
              <a:buChar char="•"/>
            </a:pPr>
            <a:r>
              <a:rPr lang="en-IN" sz="1400">
                <a:solidFill>
                  <a:schemeClr val="dk1"/>
                </a:solidFill>
                <a:latin typeface="Calibri"/>
                <a:ea typeface="Calibri"/>
                <a:cs typeface="Calibri"/>
                <a:sym typeface="Calibri"/>
              </a:rPr>
              <a:t>Doctorate in Psychology with specialization in Geriatric Health-2013</a:t>
            </a:r>
            <a:endParaRPr/>
          </a:p>
          <a:p>
            <a:pPr indent="-285750" lvl="0" marL="285750" marR="0" rtl="0" algn="just">
              <a:spcBef>
                <a:spcPts val="1200"/>
              </a:spcBef>
              <a:spcAft>
                <a:spcPts val="0"/>
              </a:spcAft>
              <a:buClr>
                <a:schemeClr val="dk1"/>
              </a:buClr>
              <a:buSzPts val="1400"/>
              <a:buFont typeface="Arial"/>
              <a:buChar char="•"/>
            </a:pPr>
            <a:r>
              <a:rPr lang="en-IN" sz="1400">
                <a:solidFill>
                  <a:schemeClr val="dk1"/>
                </a:solidFill>
                <a:latin typeface="Calibri"/>
                <a:ea typeface="Calibri"/>
                <a:cs typeface="Calibri"/>
                <a:sym typeface="Calibri"/>
              </a:rPr>
              <a:t>Over 15 years of experience of working in the field of Health Promotion and Disease Prevention in PGIMER, Chandigarh.</a:t>
            </a:r>
            <a:endParaRPr/>
          </a:p>
          <a:p>
            <a:pPr indent="-285750" lvl="0" marL="285750" marR="0" rtl="0" algn="just">
              <a:spcBef>
                <a:spcPts val="1200"/>
              </a:spcBef>
              <a:spcAft>
                <a:spcPts val="0"/>
              </a:spcAft>
              <a:buClr>
                <a:schemeClr val="dk1"/>
              </a:buClr>
              <a:buSzPts val="1400"/>
              <a:buFont typeface="Arial"/>
              <a:buChar char="•"/>
            </a:pPr>
            <a:r>
              <a:rPr lang="en-IN" sz="1400">
                <a:solidFill>
                  <a:schemeClr val="dk1"/>
                </a:solidFill>
                <a:latin typeface="Calibri"/>
                <a:ea typeface="Calibri"/>
                <a:cs typeface="Calibri"/>
                <a:sym typeface="Calibri"/>
              </a:rPr>
              <a:t>Published over 40 peer reviewed papers, book chapters, and reports.</a:t>
            </a:r>
            <a:endParaRPr/>
          </a:p>
          <a:p>
            <a:pPr indent="-285750" lvl="0" marL="285750" marR="0" rtl="0" algn="just">
              <a:spcBef>
                <a:spcPts val="1200"/>
              </a:spcBef>
              <a:spcAft>
                <a:spcPts val="0"/>
              </a:spcAft>
              <a:buClr>
                <a:schemeClr val="dk1"/>
              </a:buClr>
              <a:buSzPts val="1400"/>
              <a:buFont typeface="Arial"/>
              <a:buChar char="•"/>
            </a:pPr>
            <a:r>
              <a:rPr lang="en-IN" sz="1400">
                <a:solidFill>
                  <a:schemeClr val="dk1"/>
                </a:solidFill>
                <a:latin typeface="Calibri"/>
                <a:ea typeface="Calibri"/>
                <a:cs typeface="Calibri"/>
                <a:sym typeface="Calibri"/>
              </a:rPr>
              <a:t>She has also authored a book on ‘Psycho-social dimensions of ageing  in India’.</a:t>
            </a:r>
            <a:endParaRPr sz="1400">
              <a:solidFill>
                <a:schemeClr val="dk1"/>
              </a:solidFill>
              <a:latin typeface="Calibri"/>
              <a:ea typeface="Calibri"/>
              <a:cs typeface="Calibri"/>
              <a:sym typeface="Calibri"/>
            </a:endParaRPr>
          </a:p>
          <a:p>
            <a:pPr indent="-285750" lvl="0" marL="285750" marR="0" rtl="0" algn="just">
              <a:spcBef>
                <a:spcPts val="1200"/>
              </a:spcBef>
              <a:spcAft>
                <a:spcPts val="0"/>
              </a:spcAft>
              <a:buClr>
                <a:schemeClr val="dk1"/>
              </a:buClr>
              <a:buSzPts val="1400"/>
              <a:buFont typeface="Arial"/>
              <a:buChar char="•"/>
            </a:pPr>
            <a:r>
              <a:rPr lang="en-IN" sz="1400">
                <a:solidFill>
                  <a:schemeClr val="dk1"/>
                </a:solidFill>
                <a:latin typeface="Calibri"/>
                <a:ea typeface="Calibri"/>
                <a:cs typeface="Calibri"/>
                <a:sym typeface="Calibri"/>
              </a:rPr>
              <a:t>Certified Master Trainer for Adolescent Health by Ministry of Health and Family Welfare, New Delhi and certified qualitative research analyst. </a:t>
            </a:r>
            <a:endParaRPr/>
          </a:p>
          <a:p>
            <a:pPr indent="-285750" lvl="0" marL="285750" marR="0" rtl="0" algn="just">
              <a:spcBef>
                <a:spcPts val="1200"/>
              </a:spcBef>
              <a:spcAft>
                <a:spcPts val="0"/>
              </a:spcAft>
              <a:buClr>
                <a:schemeClr val="dk1"/>
              </a:buClr>
              <a:buSzPts val="1400"/>
              <a:buFont typeface="Arial"/>
              <a:buChar char="•"/>
            </a:pPr>
            <a:r>
              <a:rPr lang="en-IN" sz="1400">
                <a:solidFill>
                  <a:schemeClr val="dk1"/>
                </a:solidFill>
                <a:latin typeface="Calibri"/>
                <a:ea typeface="Calibri"/>
                <a:cs typeface="Calibri"/>
                <a:sym typeface="Calibri"/>
              </a:rPr>
              <a:t>Trained in conducting laughter yoga classes and stress management workshops.</a:t>
            </a:r>
            <a:endParaRPr/>
          </a:p>
        </p:txBody>
      </p:sp>
      <p:pic>
        <p:nvPicPr>
          <p:cNvPr id="185" name="Google Shape;185;p3"/>
          <p:cNvPicPr preferRelativeResize="0"/>
          <p:nvPr/>
        </p:nvPicPr>
        <p:blipFill rotWithShape="1">
          <a:blip r:embed="rId3">
            <a:alphaModFix/>
          </a:blip>
          <a:srcRect b="0" l="0" r="0" t="0"/>
          <a:stretch/>
        </p:blipFill>
        <p:spPr>
          <a:xfrm>
            <a:off x="8316416" y="192080"/>
            <a:ext cx="647734" cy="673546"/>
          </a:xfrm>
          <a:prstGeom prst="rect">
            <a:avLst/>
          </a:prstGeom>
          <a:noFill/>
          <a:ln>
            <a:noFill/>
          </a:ln>
        </p:spPr>
      </p:pic>
      <p:sp>
        <p:nvSpPr>
          <p:cNvPr id="186" name="Google Shape;186;p3"/>
          <p:cNvSpPr txBox="1"/>
          <p:nvPr/>
        </p:nvSpPr>
        <p:spPr>
          <a:xfrm>
            <a:off x="2339752" y="1070953"/>
            <a:ext cx="592749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400">
                <a:solidFill>
                  <a:srgbClr val="3F3F3F"/>
                </a:solidFill>
                <a:latin typeface="Calibri"/>
                <a:ea typeface="Calibri"/>
                <a:cs typeface="Calibri"/>
                <a:sym typeface="Calibri"/>
              </a:rPr>
              <a:t>Dr. Nidhi Jaswal</a:t>
            </a:r>
            <a:endParaRPr b="1" sz="1400">
              <a:solidFill>
                <a:srgbClr val="3F3F3F"/>
              </a:solidFill>
              <a:latin typeface="Calibri"/>
              <a:ea typeface="Calibri"/>
              <a:cs typeface="Calibri"/>
              <a:sym typeface="Calibri"/>
            </a:endParaRPr>
          </a:p>
          <a:p>
            <a:pPr indent="0" lvl="0" marL="0" marR="0" rtl="0" algn="l">
              <a:spcBef>
                <a:spcPts val="0"/>
              </a:spcBef>
              <a:spcAft>
                <a:spcPts val="0"/>
              </a:spcAft>
              <a:buNone/>
            </a:pPr>
            <a:r>
              <a:rPr b="1" lang="en-IN" sz="1400">
                <a:solidFill>
                  <a:srgbClr val="3F3F3F"/>
                </a:solidFill>
                <a:latin typeface="Calibri"/>
                <a:ea typeface="Calibri"/>
                <a:cs typeface="Calibri"/>
                <a:sym typeface="Calibri"/>
              </a:rPr>
              <a:t>Technical Officer (RCTC and Tobacco Endgame Hub),</a:t>
            </a:r>
            <a:endParaRPr/>
          </a:p>
          <a:p>
            <a:pPr indent="0" lvl="0" marL="0" marR="0" rtl="0" algn="l">
              <a:spcBef>
                <a:spcPts val="0"/>
              </a:spcBef>
              <a:spcAft>
                <a:spcPts val="0"/>
              </a:spcAft>
              <a:buNone/>
            </a:pPr>
            <a:r>
              <a:rPr b="1" lang="en-IN" sz="1400">
                <a:solidFill>
                  <a:srgbClr val="3F3F3F"/>
                </a:solidFill>
                <a:latin typeface="Calibri"/>
                <a:ea typeface="Calibri"/>
                <a:cs typeface="Calibri"/>
                <a:sym typeface="Calibri"/>
              </a:rPr>
              <a:t> DCM&amp; SPH, PGIMER Chandigarh</a:t>
            </a:r>
            <a:endParaRPr/>
          </a:p>
        </p:txBody>
      </p:sp>
      <p:pic>
        <p:nvPicPr>
          <p:cNvPr id="187" name="Google Shape;187;p3"/>
          <p:cNvPicPr preferRelativeResize="0"/>
          <p:nvPr/>
        </p:nvPicPr>
        <p:blipFill rotWithShape="1">
          <a:blip r:embed="rId4">
            <a:alphaModFix/>
          </a:blip>
          <a:srcRect b="0" l="0" r="0" t="0"/>
          <a:stretch/>
        </p:blipFill>
        <p:spPr>
          <a:xfrm>
            <a:off x="546398" y="774506"/>
            <a:ext cx="2065396" cy="2403307"/>
          </a:xfrm>
          <a:prstGeom prst="ellipse">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4"/>
          <p:cNvSpPr txBox="1"/>
          <p:nvPr/>
        </p:nvSpPr>
        <p:spPr>
          <a:xfrm>
            <a:off x="1331640" y="329811"/>
            <a:ext cx="676875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2000">
                <a:solidFill>
                  <a:schemeClr val="dk1"/>
                </a:solidFill>
                <a:latin typeface="Georgia"/>
                <a:ea typeface="Georgia"/>
                <a:cs typeface="Georgia"/>
                <a:sym typeface="Georgia"/>
              </a:rPr>
              <a:t>Welcome Address and objectives of the webinar</a:t>
            </a:r>
            <a:endParaRPr/>
          </a:p>
        </p:txBody>
      </p:sp>
      <p:sp>
        <p:nvSpPr>
          <p:cNvPr id="193" name="Google Shape;193;p4"/>
          <p:cNvSpPr txBox="1"/>
          <p:nvPr/>
        </p:nvSpPr>
        <p:spPr>
          <a:xfrm>
            <a:off x="364824" y="1901525"/>
            <a:ext cx="8414351" cy="2907206"/>
          </a:xfrm>
          <a:prstGeom prst="rect">
            <a:avLst/>
          </a:prstGeom>
          <a:noFill/>
          <a:ln>
            <a:noFill/>
          </a:ln>
        </p:spPr>
        <p:txBody>
          <a:bodyPr anchorCtr="0" anchor="t" bIns="45700" lIns="91425" spcFirstLastPara="1" rIns="91425" wrap="square" tIns="45700">
            <a:spAutoFit/>
          </a:bodyPr>
          <a:lstStyle/>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Director RCTC Chandigarh and Professor in Dept. of Community Medicine &amp; School of Public Health PGIMER Chandigarh.</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18 years of experience in the field of Public Health.</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Recipient of various awards including Young researcher award by IAPSM-FORD Foundation, Harcharan Singh Oration Award, Vasudeva Oration Award and many more to his credit.</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Vice-Chair of Tobacco Control Section and leading MPOWER Research Group of The Union.</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Adjunct Associate Clinical Professor in the School of Medicine, Faculty of Education &amp; Health Sciences, University of Limerick, Ireland.</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Honorary Professor in the Faculty of Human &amp; Health Sciences at Swansea University, United Kingdom.</a:t>
            </a:r>
            <a:endParaRPr sz="1600">
              <a:solidFill>
                <a:schemeClr val="dk1"/>
              </a:solidFill>
              <a:latin typeface="Calibri"/>
              <a:ea typeface="Calibri"/>
              <a:cs typeface="Calibri"/>
              <a:sym typeface="Calibri"/>
            </a:endParaRPr>
          </a:p>
        </p:txBody>
      </p:sp>
      <p:pic>
        <p:nvPicPr>
          <p:cNvPr id="194" name="Google Shape;194;p4"/>
          <p:cNvPicPr preferRelativeResize="0"/>
          <p:nvPr/>
        </p:nvPicPr>
        <p:blipFill rotWithShape="1">
          <a:blip r:embed="rId3">
            <a:alphaModFix/>
          </a:blip>
          <a:srcRect b="0" l="0" r="0" t="0"/>
          <a:stretch/>
        </p:blipFill>
        <p:spPr>
          <a:xfrm>
            <a:off x="487592" y="787167"/>
            <a:ext cx="1131843" cy="1090414"/>
          </a:xfrm>
          <a:prstGeom prst="rect">
            <a:avLst/>
          </a:prstGeom>
          <a:noFill/>
          <a:ln>
            <a:noFill/>
          </a:ln>
        </p:spPr>
      </p:pic>
      <p:sp>
        <p:nvSpPr>
          <p:cNvPr id="195" name="Google Shape;195;p4"/>
          <p:cNvSpPr txBox="1"/>
          <p:nvPr/>
        </p:nvSpPr>
        <p:spPr>
          <a:xfrm>
            <a:off x="1642462" y="1039987"/>
            <a:ext cx="432048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600">
                <a:solidFill>
                  <a:schemeClr val="dk1"/>
                </a:solidFill>
                <a:latin typeface="Calibri"/>
                <a:ea typeface="Calibri"/>
                <a:cs typeface="Calibri"/>
                <a:sym typeface="Calibri"/>
              </a:rPr>
              <a:t>Dr. Sonu Goel</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Professor, PGIMER Chandigarh</a:t>
            </a:r>
            <a:endParaRPr/>
          </a:p>
        </p:txBody>
      </p:sp>
      <p:pic>
        <p:nvPicPr>
          <p:cNvPr id="196" name="Google Shape;196;p4"/>
          <p:cNvPicPr preferRelativeResize="0"/>
          <p:nvPr/>
        </p:nvPicPr>
        <p:blipFill rotWithShape="1">
          <a:blip r:embed="rId4">
            <a:alphaModFix/>
          </a:blip>
          <a:srcRect b="0" l="0" r="0" t="0"/>
          <a:stretch/>
        </p:blipFill>
        <p:spPr>
          <a:xfrm>
            <a:off x="8316416" y="192080"/>
            <a:ext cx="647734" cy="67354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5"/>
          <p:cNvSpPr txBox="1"/>
          <p:nvPr/>
        </p:nvSpPr>
        <p:spPr>
          <a:xfrm>
            <a:off x="1586655" y="237331"/>
            <a:ext cx="61206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2000">
                <a:solidFill>
                  <a:schemeClr val="dk1"/>
                </a:solidFill>
                <a:latin typeface="Georgia"/>
                <a:ea typeface="Georgia"/>
                <a:cs typeface="Georgia"/>
                <a:sym typeface="Georgia"/>
              </a:rPr>
              <a:t>Address by Guest of Honour</a:t>
            </a:r>
            <a:endParaRPr/>
          </a:p>
        </p:txBody>
      </p:sp>
      <p:sp>
        <p:nvSpPr>
          <p:cNvPr id="202" name="Google Shape;202;p5"/>
          <p:cNvSpPr txBox="1"/>
          <p:nvPr/>
        </p:nvSpPr>
        <p:spPr>
          <a:xfrm>
            <a:off x="794567" y="2283718"/>
            <a:ext cx="7704856" cy="2603790"/>
          </a:xfrm>
          <a:prstGeom prst="rect">
            <a:avLst/>
          </a:prstGeom>
          <a:noFill/>
          <a:ln>
            <a:noFill/>
          </a:ln>
        </p:spPr>
        <p:txBody>
          <a:bodyPr anchorCtr="0" anchor="t" bIns="45700" lIns="91425" spcFirstLastPara="1" rIns="91425" wrap="square" tIns="45700">
            <a:spAutoFit/>
          </a:bodyPr>
          <a:lstStyle/>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Deputy Regional Director in International Union Against Tuberculosis &amp; Lung Disease New Delhi, India.</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Medical doctor with MD in pulmonary medicine.</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25+ years of experience in public health focusing on management and tobacco control.</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Master trainer of courses for mid and senior level managers.</a:t>
            </a:r>
            <a:endParaRPr/>
          </a:p>
          <a:p>
            <a:pPr indent="-311150" lvl="0" marL="457200" marR="0" rtl="0" algn="just">
              <a:lnSpc>
                <a:spcPct val="115000"/>
              </a:lnSpc>
              <a:spcBef>
                <a:spcPts val="0"/>
              </a:spcBef>
              <a:spcAft>
                <a:spcPts val="0"/>
              </a:spcAft>
              <a:buClr>
                <a:schemeClr val="dk1"/>
              </a:buClr>
              <a:buSzPts val="1300"/>
              <a:buFont typeface="Cambria"/>
              <a:buChar char="●"/>
            </a:pPr>
            <a:r>
              <a:rPr lang="en-IN" sz="1600">
                <a:solidFill>
                  <a:schemeClr val="dk1"/>
                </a:solidFill>
                <a:latin typeface="Calibri"/>
                <a:ea typeface="Calibri"/>
                <a:cs typeface="Calibri"/>
                <a:sym typeface="Calibri"/>
              </a:rPr>
              <a:t>Currently supporting tobacco and NCD control programmes in South-East Asia Region.</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Georgia"/>
              <a:ea typeface="Georgia"/>
              <a:cs typeface="Georgia"/>
              <a:sym typeface="Georgia"/>
            </a:endParaRPr>
          </a:p>
        </p:txBody>
      </p:sp>
      <p:sp>
        <p:nvSpPr>
          <p:cNvPr id="203" name="Google Shape;203;p5"/>
          <p:cNvSpPr txBox="1"/>
          <p:nvPr/>
        </p:nvSpPr>
        <p:spPr>
          <a:xfrm>
            <a:off x="2195736" y="1186200"/>
            <a:ext cx="3168352"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600">
                <a:solidFill>
                  <a:schemeClr val="dk1"/>
                </a:solidFill>
                <a:latin typeface="Calibri"/>
                <a:ea typeface="Calibri"/>
                <a:cs typeface="Calibri"/>
                <a:sym typeface="Calibri"/>
              </a:rPr>
              <a:t>Dr Rana J Singh: </a:t>
            </a:r>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Deputy Regional Director, </a:t>
            </a:r>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The Union, SEA</a:t>
            </a:r>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pic>
        <p:nvPicPr>
          <p:cNvPr id="204" name="Google Shape;204;p5"/>
          <p:cNvPicPr preferRelativeResize="0"/>
          <p:nvPr/>
        </p:nvPicPr>
        <p:blipFill rotWithShape="1">
          <a:blip r:embed="rId3">
            <a:alphaModFix/>
          </a:blip>
          <a:srcRect b="0" l="0" r="0" t="0"/>
          <a:stretch/>
        </p:blipFill>
        <p:spPr>
          <a:xfrm>
            <a:off x="542188" y="869032"/>
            <a:ext cx="1059582" cy="1059582"/>
          </a:xfrm>
          <a:prstGeom prst="rect">
            <a:avLst/>
          </a:prstGeom>
          <a:noFill/>
          <a:ln>
            <a:noFill/>
          </a:ln>
        </p:spPr>
      </p:pic>
      <p:pic>
        <p:nvPicPr>
          <p:cNvPr id="205" name="Google Shape;205;p5"/>
          <p:cNvPicPr preferRelativeResize="0"/>
          <p:nvPr/>
        </p:nvPicPr>
        <p:blipFill rotWithShape="1">
          <a:blip r:embed="rId4">
            <a:alphaModFix/>
          </a:blip>
          <a:srcRect b="0" l="0" r="0" t="0"/>
          <a:stretch/>
        </p:blipFill>
        <p:spPr>
          <a:xfrm>
            <a:off x="8316416" y="195486"/>
            <a:ext cx="647734" cy="6735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6"/>
          <p:cNvSpPr txBox="1"/>
          <p:nvPr/>
        </p:nvSpPr>
        <p:spPr>
          <a:xfrm>
            <a:off x="1691680" y="332204"/>
            <a:ext cx="61206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2000">
                <a:solidFill>
                  <a:schemeClr val="dk1"/>
                </a:solidFill>
                <a:latin typeface="Georgia"/>
                <a:ea typeface="Georgia"/>
                <a:cs typeface="Georgia"/>
                <a:sym typeface="Georgia"/>
              </a:rPr>
              <a:t>Address by Guest of Honour</a:t>
            </a:r>
            <a:endParaRPr/>
          </a:p>
        </p:txBody>
      </p:sp>
      <p:sp>
        <p:nvSpPr>
          <p:cNvPr id="211" name="Google Shape;211;p6"/>
          <p:cNvSpPr txBox="1"/>
          <p:nvPr/>
        </p:nvSpPr>
        <p:spPr>
          <a:xfrm>
            <a:off x="179512" y="2283718"/>
            <a:ext cx="8784638" cy="2820324"/>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50000"/>
              </a:lnSpc>
              <a:spcBef>
                <a:spcPts val="0"/>
              </a:spcBef>
              <a:spcAft>
                <a:spcPts val="0"/>
              </a:spcAft>
              <a:buClr>
                <a:schemeClr val="dk1"/>
              </a:buClr>
              <a:buSzPts val="1600"/>
              <a:buFont typeface="Arial"/>
              <a:buChar char="•"/>
            </a:pPr>
            <a:r>
              <a:rPr lang="en-IN" sz="1500">
                <a:solidFill>
                  <a:schemeClr val="dk1"/>
                </a:solidFill>
                <a:latin typeface="Cambria"/>
                <a:ea typeface="Cambria"/>
                <a:cs typeface="Cambria"/>
                <a:sym typeface="Cambria"/>
              </a:rPr>
              <a:t>Dr Kuldeep Singh Sachdeva is a medical doctor (MBBS) with over 32 years’ professional experience within the Indian government health system. </a:t>
            </a:r>
            <a:endParaRPr/>
          </a:p>
          <a:p>
            <a:pPr indent="-285750" lvl="0" marL="285750" marR="0" rtl="0" algn="just">
              <a:lnSpc>
                <a:spcPct val="150000"/>
              </a:lnSpc>
              <a:spcBef>
                <a:spcPts val="0"/>
              </a:spcBef>
              <a:spcAft>
                <a:spcPts val="0"/>
              </a:spcAft>
              <a:buClr>
                <a:schemeClr val="dk1"/>
              </a:buClr>
              <a:buSzPts val="1600"/>
              <a:buFont typeface="Arial"/>
              <a:buChar char="•"/>
            </a:pPr>
            <a:r>
              <a:rPr lang="en-IN" sz="1500">
                <a:solidFill>
                  <a:schemeClr val="dk1"/>
                </a:solidFill>
                <a:latin typeface="Cambria"/>
                <a:ea typeface="Cambria"/>
                <a:cs typeface="Cambria"/>
                <a:sym typeface="Cambria"/>
              </a:rPr>
              <a:t>He has served as Deputy Director General in Ministry of Health and Family Welfare, GOI.</a:t>
            </a:r>
            <a:endParaRPr/>
          </a:p>
          <a:p>
            <a:pPr indent="-285750" lvl="0" marL="285750" marR="0" rtl="0" algn="just">
              <a:lnSpc>
                <a:spcPct val="150000"/>
              </a:lnSpc>
              <a:spcBef>
                <a:spcPts val="0"/>
              </a:spcBef>
              <a:spcAft>
                <a:spcPts val="0"/>
              </a:spcAft>
              <a:buClr>
                <a:schemeClr val="dk1"/>
              </a:buClr>
              <a:buSzPts val="1600"/>
              <a:buFont typeface="Arial"/>
              <a:buChar char="•"/>
            </a:pPr>
            <a:r>
              <a:rPr lang="en-IN" sz="1500">
                <a:solidFill>
                  <a:schemeClr val="dk1"/>
                </a:solidFill>
                <a:latin typeface="Cambria"/>
                <a:ea typeface="Cambria"/>
                <a:cs typeface="Cambria"/>
                <a:sym typeface="Cambria"/>
              </a:rPr>
              <a:t>He provides leadership and management to all Union programme activities of the SEA regional office.</a:t>
            </a:r>
            <a:endParaRPr/>
          </a:p>
          <a:p>
            <a:pPr indent="-285750" lvl="0" marL="285750" marR="0" rtl="0" algn="just">
              <a:lnSpc>
                <a:spcPct val="150000"/>
              </a:lnSpc>
              <a:spcBef>
                <a:spcPts val="0"/>
              </a:spcBef>
              <a:spcAft>
                <a:spcPts val="0"/>
              </a:spcAft>
              <a:buClr>
                <a:schemeClr val="dk1"/>
              </a:buClr>
              <a:buSzPts val="1600"/>
              <a:buFont typeface="Arial"/>
              <a:buChar char="•"/>
            </a:pPr>
            <a:r>
              <a:rPr lang="en-IN" sz="1500">
                <a:solidFill>
                  <a:schemeClr val="dk1"/>
                </a:solidFill>
                <a:latin typeface="Cambria"/>
                <a:ea typeface="Cambria"/>
                <a:cs typeface="Cambria"/>
                <a:sym typeface="Cambria"/>
              </a:rPr>
              <a:t>He has played an important role in strengthening health systems, promoting Public-Private Mix in tuberculosis (TB) Control, supporting TB collaborative activities with HIV, Tobacco, Diabetes, Paediatric TB, and the scaling up of programmatic management of drug resistant TB.</a:t>
            </a:r>
            <a:endParaRPr sz="1500">
              <a:solidFill>
                <a:schemeClr val="dk1"/>
              </a:solidFill>
              <a:latin typeface="Georgia"/>
              <a:ea typeface="Georgia"/>
              <a:cs typeface="Georgia"/>
              <a:sym typeface="Georgia"/>
            </a:endParaRPr>
          </a:p>
          <a:p>
            <a:pPr indent="-190500" lvl="0" marL="285750" marR="0" rtl="0" algn="l">
              <a:lnSpc>
                <a:spcPct val="150000"/>
              </a:lnSpc>
              <a:spcBef>
                <a:spcPts val="0"/>
              </a:spcBef>
              <a:spcAft>
                <a:spcPts val="0"/>
              </a:spcAft>
              <a:buClr>
                <a:schemeClr val="dk1"/>
              </a:buClr>
              <a:buSzPts val="1500"/>
              <a:buFont typeface="Arial"/>
              <a:buNone/>
            </a:pPr>
            <a:r>
              <a:t/>
            </a:r>
            <a:endParaRPr sz="1500">
              <a:solidFill>
                <a:schemeClr val="dk1"/>
              </a:solidFill>
              <a:latin typeface="Georgia"/>
              <a:ea typeface="Georgia"/>
              <a:cs typeface="Georgia"/>
              <a:sym typeface="Georgia"/>
            </a:endParaRPr>
          </a:p>
        </p:txBody>
      </p:sp>
      <p:sp>
        <p:nvSpPr>
          <p:cNvPr id="212" name="Google Shape;212;p6"/>
          <p:cNvSpPr txBox="1"/>
          <p:nvPr/>
        </p:nvSpPr>
        <p:spPr>
          <a:xfrm>
            <a:off x="2195736" y="993671"/>
            <a:ext cx="3168352"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600">
                <a:solidFill>
                  <a:schemeClr val="dk1"/>
                </a:solidFill>
                <a:latin typeface="Calibri"/>
                <a:ea typeface="Calibri"/>
                <a:cs typeface="Calibri"/>
                <a:sym typeface="Calibri"/>
              </a:rPr>
              <a:t>Dr Kuldeep S Sachdeva, </a:t>
            </a:r>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Country Director, </a:t>
            </a:r>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The Union- SEA</a:t>
            </a:r>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pic>
        <p:nvPicPr>
          <p:cNvPr id="213" name="Google Shape;213;p6"/>
          <p:cNvPicPr preferRelativeResize="0"/>
          <p:nvPr/>
        </p:nvPicPr>
        <p:blipFill rotWithShape="1">
          <a:blip r:embed="rId3">
            <a:alphaModFix/>
          </a:blip>
          <a:srcRect b="0" l="0" r="0" t="0"/>
          <a:stretch/>
        </p:blipFill>
        <p:spPr>
          <a:xfrm>
            <a:off x="8316416" y="195486"/>
            <a:ext cx="647734" cy="673546"/>
          </a:xfrm>
          <a:prstGeom prst="rect">
            <a:avLst/>
          </a:prstGeom>
          <a:noFill/>
          <a:ln>
            <a:noFill/>
          </a:ln>
        </p:spPr>
      </p:pic>
      <p:pic>
        <p:nvPicPr>
          <p:cNvPr id="214" name="Google Shape;214;p6"/>
          <p:cNvPicPr preferRelativeResize="0"/>
          <p:nvPr/>
        </p:nvPicPr>
        <p:blipFill rotWithShape="1">
          <a:blip r:embed="rId4">
            <a:alphaModFix/>
          </a:blip>
          <a:srcRect b="0" l="0" r="0" t="0"/>
          <a:stretch/>
        </p:blipFill>
        <p:spPr>
          <a:xfrm>
            <a:off x="467544" y="444134"/>
            <a:ext cx="1440160" cy="1440161"/>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7"/>
          <p:cNvSpPr txBox="1"/>
          <p:nvPr/>
        </p:nvSpPr>
        <p:spPr>
          <a:xfrm>
            <a:off x="323528" y="2211710"/>
            <a:ext cx="8676456" cy="2831544"/>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chemeClr val="dk1"/>
              </a:buClr>
              <a:buSzPts val="1600"/>
              <a:buFont typeface="Arial"/>
              <a:buChar char="•"/>
            </a:pPr>
            <a:r>
              <a:rPr lang="en-IN" sz="1600">
                <a:solidFill>
                  <a:schemeClr val="dk1"/>
                </a:solidFill>
                <a:latin typeface="Calibri"/>
                <a:ea typeface="Calibri"/>
                <a:cs typeface="Calibri"/>
                <a:sym typeface="Calibri"/>
              </a:rPr>
              <a:t>Currently leads three national level Non-Communicable Disease programmes in the Directorate General of Health Services, Ministry of Health, Government of India.</a:t>
            </a:r>
            <a:endParaRPr/>
          </a:p>
          <a:p>
            <a:pPr indent="-69850" lvl="0" marL="171450" marR="0" rtl="0" algn="l">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600"/>
              <a:buFont typeface="Arial"/>
              <a:buChar char="•"/>
            </a:pPr>
            <a:r>
              <a:rPr lang="en-IN" sz="1600">
                <a:solidFill>
                  <a:schemeClr val="dk1"/>
                </a:solidFill>
                <a:latin typeface="Calibri"/>
                <a:ea typeface="Calibri"/>
                <a:cs typeface="Calibri"/>
                <a:sym typeface="Calibri"/>
              </a:rPr>
              <a:t>Obtained his medical degree in Community Health Administration from Delhi University, Delhi, India, and his Master’s in Public Health (MPH) from Massey University, New Zealand. His main interest is in Operational Research.</a:t>
            </a:r>
            <a:endParaRPr/>
          </a:p>
          <a:p>
            <a:pPr indent="-69850" lvl="0" marL="171450" marR="0" rtl="0" algn="l">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600"/>
              <a:buFont typeface="Arial"/>
              <a:buChar char="•"/>
            </a:pPr>
            <a:r>
              <a:rPr lang="en-IN" sz="1600">
                <a:solidFill>
                  <a:schemeClr val="dk1"/>
                </a:solidFill>
                <a:latin typeface="Calibri"/>
                <a:ea typeface="Calibri"/>
                <a:cs typeface="Calibri"/>
                <a:sym typeface="Calibri"/>
              </a:rPr>
              <a:t>In the PH-LEADER programme he expects to learn about prioritizing public health issues based on evidence and best practices from across the world and to try to adapt and implement them in the National Programmes for management of NCDs in India.</a:t>
            </a:r>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21" name="Google Shape;221;p7"/>
          <p:cNvSpPr txBox="1"/>
          <p:nvPr/>
        </p:nvSpPr>
        <p:spPr>
          <a:xfrm>
            <a:off x="2483768" y="1275606"/>
            <a:ext cx="396044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600">
                <a:solidFill>
                  <a:schemeClr val="dk1"/>
                </a:solidFill>
                <a:latin typeface="Calibri"/>
                <a:ea typeface="Calibri"/>
                <a:cs typeface="Calibri"/>
                <a:sym typeface="Calibri"/>
              </a:rPr>
              <a:t>Dr. L Swasticharan</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Addl DDG, MoHFW, GOI</a:t>
            </a:r>
            <a:endParaRPr/>
          </a:p>
        </p:txBody>
      </p:sp>
      <p:pic>
        <p:nvPicPr>
          <p:cNvPr id="222" name="Google Shape;222;p7"/>
          <p:cNvPicPr preferRelativeResize="0"/>
          <p:nvPr/>
        </p:nvPicPr>
        <p:blipFill rotWithShape="1">
          <a:blip r:embed="rId3">
            <a:alphaModFix/>
          </a:blip>
          <a:srcRect b="0" l="0" r="0" t="0"/>
          <a:stretch/>
        </p:blipFill>
        <p:spPr>
          <a:xfrm>
            <a:off x="395536" y="865626"/>
            <a:ext cx="1274526" cy="1227875"/>
          </a:xfrm>
          <a:prstGeom prst="rect">
            <a:avLst/>
          </a:prstGeom>
          <a:noFill/>
          <a:ln>
            <a:noFill/>
          </a:ln>
        </p:spPr>
      </p:pic>
      <p:pic>
        <p:nvPicPr>
          <p:cNvPr id="223" name="Google Shape;223;p7"/>
          <p:cNvPicPr preferRelativeResize="0"/>
          <p:nvPr/>
        </p:nvPicPr>
        <p:blipFill rotWithShape="1">
          <a:blip r:embed="rId4">
            <a:alphaModFix/>
          </a:blip>
          <a:srcRect b="0" l="0" r="0" t="0"/>
          <a:stretch/>
        </p:blipFill>
        <p:spPr>
          <a:xfrm>
            <a:off x="8316416" y="192080"/>
            <a:ext cx="647734" cy="673546"/>
          </a:xfrm>
          <a:prstGeom prst="rect">
            <a:avLst/>
          </a:prstGeom>
          <a:noFill/>
          <a:ln>
            <a:noFill/>
          </a:ln>
        </p:spPr>
      </p:pic>
      <p:sp>
        <p:nvSpPr>
          <p:cNvPr id="224" name="Google Shape;224;p7"/>
          <p:cNvSpPr txBox="1"/>
          <p:nvPr/>
        </p:nvSpPr>
        <p:spPr>
          <a:xfrm>
            <a:off x="1403648" y="411510"/>
            <a:ext cx="61206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2000">
                <a:solidFill>
                  <a:schemeClr val="dk1"/>
                </a:solidFill>
                <a:latin typeface="Georgia"/>
                <a:ea typeface="Georgia"/>
                <a:cs typeface="Georgia"/>
                <a:sym typeface="Georgia"/>
              </a:rPr>
              <a:t>Address by the Chief Guest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8"/>
          <p:cNvSpPr txBox="1"/>
          <p:nvPr/>
        </p:nvSpPr>
        <p:spPr>
          <a:xfrm>
            <a:off x="1475656" y="1491630"/>
            <a:ext cx="5976664" cy="1323439"/>
          </a:xfrm>
          <a:prstGeom prst="rect">
            <a:avLst/>
          </a:prstGeom>
          <a:solidFill>
            <a:schemeClr val="lt1"/>
          </a:solidFill>
          <a:ln cap="flat" cmpd="sng" w="57150">
            <a:solidFill>
              <a:schemeClr val="dk1"/>
            </a:solidFill>
            <a:prstDash val="dash"/>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4000">
                <a:solidFill>
                  <a:srgbClr val="FF0000"/>
                </a:solidFill>
                <a:latin typeface="Georgia"/>
                <a:ea typeface="Georgia"/>
                <a:cs typeface="Georgia"/>
                <a:sym typeface="Georgia"/>
              </a:rPr>
              <a:t>TECHNICAL</a:t>
            </a:r>
            <a:endParaRPr/>
          </a:p>
          <a:p>
            <a:pPr indent="0" lvl="0" marL="0" marR="0" rtl="0" algn="ctr">
              <a:spcBef>
                <a:spcPts val="0"/>
              </a:spcBef>
              <a:spcAft>
                <a:spcPts val="0"/>
              </a:spcAft>
              <a:buNone/>
            </a:pPr>
            <a:r>
              <a:rPr b="1" lang="en-IN" sz="4000">
                <a:solidFill>
                  <a:srgbClr val="FF0000"/>
                </a:solidFill>
                <a:latin typeface="Georgia"/>
                <a:ea typeface="Georgia"/>
                <a:cs typeface="Georgia"/>
                <a:sym typeface="Georgia"/>
              </a:rPr>
              <a:t> SESSIONS</a:t>
            </a:r>
            <a:endParaRPr/>
          </a:p>
        </p:txBody>
      </p:sp>
      <p:pic>
        <p:nvPicPr>
          <p:cNvPr id="230" name="Google Shape;230;p8"/>
          <p:cNvPicPr preferRelativeResize="0"/>
          <p:nvPr/>
        </p:nvPicPr>
        <p:blipFill rotWithShape="1">
          <a:blip r:embed="rId3">
            <a:alphaModFix/>
          </a:blip>
          <a:srcRect b="0" l="0" r="0" t="0"/>
          <a:stretch/>
        </p:blipFill>
        <p:spPr>
          <a:xfrm>
            <a:off x="8316416" y="192080"/>
            <a:ext cx="647734" cy="67354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9"/>
          <p:cNvSpPr txBox="1"/>
          <p:nvPr/>
        </p:nvSpPr>
        <p:spPr>
          <a:xfrm>
            <a:off x="539552" y="339502"/>
            <a:ext cx="806489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Georgia"/>
                <a:ea typeface="Georgia"/>
                <a:cs typeface="Georgia"/>
                <a:sym typeface="Georgia"/>
              </a:rPr>
              <a:t> </a:t>
            </a:r>
            <a:endParaRPr/>
          </a:p>
        </p:txBody>
      </p:sp>
      <p:sp>
        <p:nvSpPr>
          <p:cNvPr id="236" name="Google Shape;236;p9"/>
          <p:cNvSpPr txBox="1"/>
          <p:nvPr/>
        </p:nvSpPr>
        <p:spPr>
          <a:xfrm>
            <a:off x="323528" y="2571750"/>
            <a:ext cx="8640622" cy="2092881"/>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400"/>
              <a:buFont typeface="Arial"/>
              <a:buChar char="•"/>
            </a:pPr>
            <a:r>
              <a:rPr lang="en-IN" sz="1400">
                <a:solidFill>
                  <a:schemeClr val="dk1"/>
                </a:solidFill>
                <a:latin typeface="Trebuchet MS"/>
                <a:ea typeface="Trebuchet MS"/>
                <a:cs typeface="Trebuchet MS"/>
                <a:sym typeface="Trebuchet MS"/>
              </a:rPr>
              <a:t>He worked as a Post- doctoral Scholar at the Centre for Tobacco Control Research and Education, University of California, San Francisco, USA.</a:t>
            </a:r>
            <a:endParaRPr/>
          </a:p>
          <a:p>
            <a:pPr indent="-285750" lvl="0" marL="285750" marR="0" rtl="0" algn="just">
              <a:spcBef>
                <a:spcPts val="0"/>
              </a:spcBef>
              <a:spcAft>
                <a:spcPts val="0"/>
              </a:spcAft>
              <a:buClr>
                <a:schemeClr val="dk1"/>
              </a:buClr>
              <a:buSzPts val="1400"/>
              <a:buFont typeface="Arial"/>
              <a:buChar char="•"/>
            </a:pPr>
            <a:r>
              <a:rPr lang="en-IN" sz="1400">
                <a:solidFill>
                  <a:schemeClr val="dk1"/>
                </a:solidFill>
                <a:latin typeface="Trebuchet MS"/>
                <a:ea typeface="Trebuchet MS"/>
                <a:cs typeface="Trebuchet MS"/>
                <a:sym typeface="Trebuchet MS"/>
              </a:rPr>
              <a:t>He has worked with HRIDAY, PHFI, WHO, ICMR-NICPR, WHO-FCTC Global Knowledge hub on SLT. </a:t>
            </a:r>
            <a:endParaRPr/>
          </a:p>
          <a:p>
            <a:pPr indent="-285750" lvl="0" marL="285750" marR="0" rtl="0" algn="just">
              <a:spcBef>
                <a:spcPts val="0"/>
              </a:spcBef>
              <a:spcAft>
                <a:spcPts val="0"/>
              </a:spcAft>
              <a:buClr>
                <a:schemeClr val="dk1"/>
              </a:buClr>
              <a:buSzPts val="1400"/>
              <a:buFont typeface="Arial"/>
              <a:buChar char="•"/>
            </a:pPr>
            <a:r>
              <a:rPr lang="en-IN" sz="1400">
                <a:solidFill>
                  <a:schemeClr val="dk1"/>
                </a:solidFill>
                <a:latin typeface="Trebuchet MS"/>
                <a:ea typeface="Trebuchet MS"/>
                <a:cs typeface="Trebuchet MS"/>
                <a:sym typeface="Trebuchet MS"/>
              </a:rPr>
              <a:t>He was also an elected member of the Board of Directors of the Framework Convention Alliance representing SEARO for 2016 – 2019.</a:t>
            </a:r>
            <a:endParaRPr/>
          </a:p>
          <a:p>
            <a:pPr indent="-285750" lvl="0" marL="285750" marR="0" rtl="0" algn="just">
              <a:spcBef>
                <a:spcPts val="0"/>
              </a:spcBef>
              <a:spcAft>
                <a:spcPts val="0"/>
              </a:spcAft>
              <a:buClr>
                <a:schemeClr val="dk1"/>
              </a:buClr>
              <a:buSzPts val="1400"/>
              <a:buFont typeface="Arial"/>
              <a:buChar char="•"/>
            </a:pPr>
            <a:r>
              <a:rPr lang="en-IN" sz="1400">
                <a:solidFill>
                  <a:schemeClr val="dk1"/>
                </a:solidFill>
                <a:latin typeface="Trebuchet MS"/>
                <a:ea typeface="Trebuchet MS"/>
                <a:cs typeface="Trebuchet MS"/>
                <a:sym typeface="Trebuchet MS"/>
              </a:rPr>
              <a:t>Worked in the field of public health law, policy and research and published several peer reviewed papers, book chapters, reports and monograph on tobacco control.</a:t>
            </a:r>
            <a:endParaRPr/>
          </a:p>
          <a:p>
            <a:pPr indent="-285750" lvl="0" marL="285750" marR="0" rtl="0" algn="just">
              <a:spcBef>
                <a:spcPts val="0"/>
              </a:spcBef>
              <a:spcAft>
                <a:spcPts val="0"/>
              </a:spcAft>
              <a:buClr>
                <a:schemeClr val="dk1"/>
              </a:buClr>
              <a:buSzPts val="1400"/>
              <a:buFont typeface="Arial"/>
              <a:buChar char="•"/>
            </a:pPr>
            <a:r>
              <a:rPr lang="en-IN" sz="1400">
                <a:solidFill>
                  <a:schemeClr val="dk1"/>
                </a:solidFill>
                <a:latin typeface="Trebuchet MS"/>
                <a:ea typeface="Trebuchet MS"/>
                <a:cs typeface="Trebuchet MS"/>
                <a:sym typeface="Trebuchet MS"/>
              </a:rPr>
              <a:t>He has also authored a book on ‘Public Health Tobacco and Trade in India”.</a:t>
            </a:r>
            <a:endParaRPr/>
          </a:p>
          <a:p>
            <a:pPr indent="0" lvl="0" marL="0" marR="0" rtl="0" algn="just">
              <a:spcBef>
                <a:spcPts val="0"/>
              </a:spcBef>
              <a:spcAft>
                <a:spcPts val="0"/>
              </a:spcAft>
              <a:buNone/>
            </a:pPr>
            <a:r>
              <a:t/>
            </a:r>
            <a:endParaRPr sz="1600">
              <a:solidFill>
                <a:schemeClr val="dk1"/>
              </a:solidFill>
              <a:latin typeface="Georgia"/>
              <a:ea typeface="Georgia"/>
              <a:cs typeface="Georgia"/>
              <a:sym typeface="Georgia"/>
            </a:endParaRPr>
          </a:p>
        </p:txBody>
      </p:sp>
      <p:sp>
        <p:nvSpPr>
          <p:cNvPr id="237" name="Google Shape;237;p9"/>
          <p:cNvSpPr txBox="1"/>
          <p:nvPr/>
        </p:nvSpPr>
        <p:spPr>
          <a:xfrm>
            <a:off x="1835696" y="1139795"/>
            <a:ext cx="3870430" cy="13542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600">
                <a:solidFill>
                  <a:schemeClr val="dk1"/>
                </a:solidFill>
                <a:latin typeface="Calibri"/>
                <a:ea typeface="Calibri"/>
                <a:cs typeface="Calibri"/>
                <a:sym typeface="Calibri"/>
              </a:rPr>
              <a:t>Dr. Amit Yadav</a:t>
            </a:r>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Senior Technical Advisor, International Union Against Tuberculosis and Lung Diseases</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38" name="Google Shape;238;p9"/>
          <p:cNvSpPr txBox="1"/>
          <p:nvPr/>
        </p:nvSpPr>
        <p:spPr>
          <a:xfrm>
            <a:off x="1187624" y="411510"/>
            <a:ext cx="7236804"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2000">
                <a:solidFill>
                  <a:schemeClr val="dk1"/>
                </a:solidFill>
                <a:latin typeface="Georgia"/>
                <a:ea typeface="Georgia"/>
                <a:cs typeface="Georgia"/>
                <a:sym typeface="Georgia"/>
              </a:rPr>
              <a:t>Topic: Plain Packaging: Concept, Importance and Potential Impact</a:t>
            </a:r>
            <a:endParaRPr b="1" sz="20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2000">
              <a:solidFill>
                <a:schemeClr val="dk1"/>
              </a:solidFill>
              <a:latin typeface="Georgia"/>
              <a:ea typeface="Georgia"/>
              <a:cs typeface="Georgia"/>
              <a:sym typeface="Georgia"/>
            </a:endParaRPr>
          </a:p>
        </p:txBody>
      </p:sp>
      <p:pic>
        <p:nvPicPr>
          <p:cNvPr id="239" name="Google Shape;239;p9"/>
          <p:cNvPicPr preferRelativeResize="0"/>
          <p:nvPr/>
        </p:nvPicPr>
        <p:blipFill rotWithShape="1">
          <a:blip r:embed="rId3">
            <a:alphaModFix/>
          </a:blip>
          <a:srcRect b="0" l="0" r="0" t="0"/>
          <a:stretch/>
        </p:blipFill>
        <p:spPr>
          <a:xfrm>
            <a:off x="8316416" y="192080"/>
            <a:ext cx="647734" cy="673546"/>
          </a:xfrm>
          <a:prstGeom prst="rect">
            <a:avLst/>
          </a:prstGeom>
          <a:noFill/>
          <a:ln>
            <a:noFill/>
          </a:ln>
        </p:spPr>
      </p:pic>
      <p:pic>
        <p:nvPicPr>
          <p:cNvPr id="240" name="Google Shape;240;p9"/>
          <p:cNvPicPr preferRelativeResize="0"/>
          <p:nvPr/>
        </p:nvPicPr>
        <p:blipFill rotWithShape="1">
          <a:blip r:embed="rId4">
            <a:alphaModFix/>
          </a:blip>
          <a:srcRect b="0" l="0" r="0" t="0"/>
          <a:stretch/>
        </p:blipFill>
        <p:spPr>
          <a:xfrm>
            <a:off x="323528" y="703316"/>
            <a:ext cx="1335874" cy="1538927"/>
          </a:xfrm>
          <a:prstGeom prst="ellipse">
            <a:avLst/>
          </a:prstGeom>
          <a:noFill/>
          <a:ln cap="rnd" cmpd="sng" w="63500">
            <a:solidFill>
              <a:schemeClr val="dk1"/>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0"/>
          <p:cNvSpPr txBox="1"/>
          <p:nvPr/>
        </p:nvSpPr>
        <p:spPr>
          <a:xfrm>
            <a:off x="1259632" y="339502"/>
            <a:ext cx="7272808"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2000">
                <a:solidFill>
                  <a:schemeClr val="dk1"/>
                </a:solidFill>
                <a:latin typeface="Georgia"/>
                <a:ea typeface="Georgia"/>
                <a:cs typeface="Georgia"/>
                <a:sym typeface="Georgia"/>
              </a:rPr>
              <a:t>Topic: Global experience of Plain Packaging -Challenges to Implementation</a:t>
            </a:r>
            <a:endParaRPr b="1" sz="20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2000">
              <a:solidFill>
                <a:schemeClr val="dk1"/>
              </a:solidFill>
              <a:latin typeface="Georgia"/>
              <a:ea typeface="Georgia"/>
              <a:cs typeface="Georgia"/>
              <a:sym typeface="Georgia"/>
            </a:endParaRPr>
          </a:p>
        </p:txBody>
      </p:sp>
      <p:sp>
        <p:nvSpPr>
          <p:cNvPr id="246" name="Google Shape;246;p10"/>
          <p:cNvSpPr txBox="1"/>
          <p:nvPr/>
        </p:nvSpPr>
        <p:spPr>
          <a:xfrm>
            <a:off x="323528" y="2211710"/>
            <a:ext cx="8611972" cy="230832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Cambria"/>
              <a:buChar char="•"/>
            </a:pPr>
            <a:r>
              <a:rPr lang="en-IN" sz="1400">
                <a:solidFill>
                  <a:schemeClr val="dk1"/>
                </a:solidFill>
                <a:latin typeface="Cambria"/>
                <a:ea typeface="Cambria"/>
                <a:cs typeface="Cambria"/>
                <a:sym typeface="Cambria"/>
              </a:rPr>
              <a:t>Professional experience of about 36 years in Punjab Government as a PCMS Officer.</a:t>
            </a:r>
            <a:endParaRPr sz="1400">
              <a:solidFill>
                <a:schemeClr val="dk1"/>
              </a:solidFill>
              <a:latin typeface="Cambria"/>
              <a:ea typeface="Cambria"/>
              <a:cs typeface="Cambria"/>
              <a:sym typeface="Cambria"/>
            </a:endParaRPr>
          </a:p>
          <a:p>
            <a:pPr indent="0" lvl="0" marL="0" marR="0" rtl="0" algn="l">
              <a:spcBef>
                <a:spcPts val="0"/>
              </a:spcBef>
              <a:spcAft>
                <a:spcPts val="0"/>
              </a:spcAft>
              <a:buClr>
                <a:schemeClr val="dk1"/>
              </a:buClr>
              <a:buSzPts val="1400"/>
              <a:buFont typeface="Cambria"/>
              <a:buNone/>
            </a:pPr>
            <a:r>
              <a:rPr lang="en-IN" sz="1400">
                <a:solidFill>
                  <a:schemeClr val="dk1"/>
                </a:solidFill>
                <a:latin typeface="Cambria"/>
                <a:ea typeface="Cambria"/>
                <a:cs typeface="Cambria"/>
                <a:sym typeface="Cambria"/>
              </a:rPr>
              <a:t> </a:t>
            </a:r>
            <a:endParaRPr sz="1400">
              <a:solidFill>
                <a:schemeClr val="dk1"/>
              </a:solidFill>
              <a:latin typeface="Cambria"/>
              <a:ea typeface="Cambria"/>
              <a:cs typeface="Cambria"/>
              <a:sym typeface="Cambria"/>
            </a:endParaRPr>
          </a:p>
          <a:p>
            <a:pPr indent="-285750" lvl="0" marL="285750" marR="0" rtl="0" algn="l">
              <a:spcBef>
                <a:spcPts val="0"/>
              </a:spcBef>
              <a:spcAft>
                <a:spcPts val="0"/>
              </a:spcAft>
              <a:buClr>
                <a:schemeClr val="dk1"/>
              </a:buClr>
              <a:buSzPts val="1600"/>
              <a:buFont typeface="Cambria"/>
              <a:buChar char="•"/>
            </a:pPr>
            <a:r>
              <a:rPr lang="en-IN" sz="1400">
                <a:solidFill>
                  <a:schemeClr val="dk1"/>
                </a:solidFill>
                <a:latin typeface="Cambria"/>
                <a:ea typeface="Cambria"/>
                <a:cs typeface="Cambria"/>
                <a:sym typeface="Cambria"/>
              </a:rPr>
              <a:t>More than 10 years of expertise in managing and actively contributing to National Non-Communicable diseases Programmes especially Blindness Control/ Tobacco Control Programmes.</a:t>
            </a:r>
            <a:endParaRPr sz="1400">
              <a:solidFill>
                <a:schemeClr val="dk1"/>
              </a:solidFill>
              <a:latin typeface="Cambria"/>
              <a:ea typeface="Cambria"/>
              <a:cs typeface="Cambria"/>
              <a:sym typeface="Cambria"/>
            </a:endParaRPr>
          </a:p>
          <a:p>
            <a:pPr indent="0" lvl="0" marL="0" marR="0" rtl="0" algn="l">
              <a:spcBef>
                <a:spcPts val="0"/>
              </a:spcBef>
              <a:spcAft>
                <a:spcPts val="0"/>
              </a:spcAft>
              <a:buClr>
                <a:schemeClr val="dk1"/>
              </a:buClr>
              <a:buSzPts val="1400"/>
              <a:buFont typeface="Georgia"/>
              <a:buNone/>
            </a:pPr>
            <a:r>
              <a:t/>
            </a:r>
            <a:endParaRPr sz="1400">
              <a:solidFill>
                <a:schemeClr val="dk1"/>
              </a:solidFill>
              <a:latin typeface="Cambria"/>
              <a:ea typeface="Cambria"/>
              <a:cs typeface="Cambria"/>
              <a:sym typeface="Cambria"/>
            </a:endParaRPr>
          </a:p>
          <a:p>
            <a:pPr indent="-285750" lvl="0" marL="285750" marR="0" rtl="0" algn="l">
              <a:spcBef>
                <a:spcPts val="0"/>
              </a:spcBef>
              <a:spcAft>
                <a:spcPts val="0"/>
              </a:spcAft>
              <a:buClr>
                <a:schemeClr val="dk1"/>
              </a:buClr>
              <a:buSzPts val="1600"/>
              <a:buFont typeface="Cambria"/>
              <a:buChar char="•"/>
            </a:pPr>
            <a:r>
              <a:rPr lang="en-IN" sz="1400">
                <a:solidFill>
                  <a:schemeClr val="dk1"/>
                </a:solidFill>
                <a:latin typeface="Cambria"/>
                <a:ea typeface="Cambria"/>
                <a:cs typeface="Cambria"/>
                <a:sym typeface="Cambria"/>
              </a:rPr>
              <a:t>Alumni of John Hopkins School of Public Health, Baltimore-2012 and University of California San Francisco-2012 as a short term scholar.</a:t>
            </a:r>
            <a:endParaRPr sz="1400">
              <a:solidFill>
                <a:schemeClr val="dk1"/>
              </a:solidFill>
              <a:latin typeface="Cambria"/>
              <a:ea typeface="Cambria"/>
              <a:cs typeface="Cambria"/>
              <a:sym typeface="Cambria"/>
            </a:endParaRPr>
          </a:p>
          <a:p>
            <a:pPr indent="0" lvl="0" marL="0" marR="0" rtl="0" algn="l">
              <a:spcBef>
                <a:spcPts val="0"/>
              </a:spcBef>
              <a:spcAft>
                <a:spcPts val="0"/>
              </a:spcAft>
              <a:buClr>
                <a:schemeClr val="dk1"/>
              </a:buClr>
              <a:buSzPts val="1400"/>
              <a:buFont typeface="Georgia"/>
              <a:buNone/>
            </a:pPr>
            <a:r>
              <a:t/>
            </a:r>
            <a:endParaRPr sz="1400">
              <a:solidFill>
                <a:schemeClr val="dk1"/>
              </a:solidFill>
              <a:latin typeface="Cambria"/>
              <a:ea typeface="Cambria"/>
              <a:cs typeface="Cambria"/>
              <a:sym typeface="Cambria"/>
            </a:endParaRPr>
          </a:p>
          <a:p>
            <a:pPr indent="-285750" lvl="0" marL="285750" marR="0" rtl="0" algn="l">
              <a:spcBef>
                <a:spcPts val="0"/>
              </a:spcBef>
              <a:spcAft>
                <a:spcPts val="0"/>
              </a:spcAft>
              <a:buClr>
                <a:schemeClr val="dk1"/>
              </a:buClr>
              <a:buSzPts val="1600"/>
              <a:buFont typeface="Cambria"/>
              <a:buChar char="•"/>
            </a:pPr>
            <a:r>
              <a:rPr lang="en-IN" sz="1400">
                <a:solidFill>
                  <a:schemeClr val="dk1"/>
                </a:solidFill>
                <a:latin typeface="Cambria"/>
                <a:ea typeface="Cambria"/>
                <a:cs typeface="Cambria"/>
                <a:sym typeface="Cambria"/>
              </a:rPr>
              <a:t>Former Director of Health Services and Chief Chemical Examiner, Dept. of Home Affairs and Justice, Punjab.</a:t>
            </a:r>
            <a:endParaRPr sz="1400">
              <a:solidFill>
                <a:schemeClr val="dk1"/>
              </a:solidFill>
              <a:latin typeface="Cambria"/>
              <a:ea typeface="Cambria"/>
              <a:cs typeface="Cambria"/>
              <a:sym typeface="Cambria"/>
            </a:endParaRPr>
          </a:p>
          <a:p>
            <a:pPr indent="0" lvl="0" marL="0" marR="0" rtl="0" algn="just">
              <a:spcBef>
                <a:spcPts val="0"/>
              </a:spcBef>
              <a:spcAft>
                <a:spcPts val="0"/>
              </a:spcAft>
              <a:buNone/>
            </a:pPr>
            <a:r>
              <a:t/>
            </a:r>
            <a:endParaRPr sz="1800">
              <a:solidFill>
                <a:schemeClr val="dk1"/>
              </a:solidFill>
              <a:latin typeface="Georgia"/>
              <a:ea typeface="Georgia"/>
              <a:cs typeface="Georgia"/>
              <a:sym typeface="Georgia"/>
            </a:endParaRPr>
          </a:p>
        </p:txBody>
      </p:sp>
      <p:sp>
        <p:nvSpPr>
          <p:cNvPr id="247" name="Google Shape;247;p10"/>
          <p:cNvSpPr txBox="1"/>
          <p:nvPr/>
        </p:nvSpPr>
        <p:spPr>
          <a:xfrm>
            <a:off x="2123728" y="1059582"/>
            <a:ext cx="4262966"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600"/>
              <a:buFont typeface="Calibri"/>
              <a:buNone/>
            </a:pPr>
            <a:r>
              <a:rPr b="1" lang="en-IN" sz="1600">
                <a:solidFill>
                  <a:schemeClr val="dk1"/>
                </a:solidFill>
                <a:latin typeface="Calibri"/>
                <a:ea typeface="Calibri"/>
                <a:cs typeface="Calibri"/>
                <a:sym typeface="Calibri"/>
              </a:rPr>
              <a:t>Dr. Rakesh Gupta</a:t>
            </a:r>
            <a:endParaRPr sz="1600">
              <a:solidFill>
                <a:schemeClr val="dk1"/>
              </a:solidFill>
              <a:latin typeface="Georgia"/>
              <a:ea typeface="Georgia"/>
              <a:cs typeface="Georgia"/>
              <a:sym typeface="Georgia"/>
            </a:endParaRPr>
          </a:p>
          <a:p>
            <a:pPr indent="0" lvl="0" marL="0" marR="0" rtl="0" algn="l">
              <a:spcBef>
                <a:spcPts val="0"/>
              </a:spcBef>
              <a:spcAft>
                <a:spcPts val="0"/>
              </a:spcAft>
              <a:buClr>
                <a:schemeClr val="dk1"/>
              </a:buClr>
              <a:buSzPts val="1600"/>
              <a:buFont typeface="Calibri"/>
              <a:buNone/>
            </a:pPr>
            <a:r>
              <a:rPr b="1" lang="en-IN" sz="1600">
                <a:solidFill>
                  <a:schemeClr val="dk1"/>
                </a:solidFill>
                <a:latin typeface="Calibri"/>
                <a:ea typeface="Calibri"/>
                <a:cs typeface="Calibri"/>
                <a:sym typeface="Calibri"/>
              </a:rPr>
              <a:t>President and Director of Public Health,</a:t>
            </a:r>
            <a:endParaRPr/>
          </a:p>
          <a:p>
            <a:pPr indent="0" lvl="0" marL="0" marR="0" rtl="0" algn="l">
              <a:spcBef>
                <a:spcPts val="0"/>
              </a:spcBef>
              <a:spcAft>
                <a:spcPts val="0"/>
              </a:spcAft>
              <a:buClr>
                <a:schemeClr val="dk1"/>
              </a:buClr>
              <a:buSzPts val="1600"/>
              <a:buFont typeface="Calibri"/>
              <a:buNone/>
            </a:pPr>
            <a:r>
              <a:rPr b="1" lang="en-IN" sz="1600">
                <a:solidFill>
                  <a:schemeClr val="dk1"/>
                </a:solidFill>
                <a:latin typeface="Calibri"/>
                <a:ea typeface="Calibri"/>
                <a:cs typeface="Calibri"/>
                <a:sym typeface="Calibri"/>
              </a:rPr>
              <a:t>Strategic Institute for Public Health Education and Research</a:t>
            </a:r>
            <a:endParaRPr/>
          </a:p>
          <a:p>
            <a:pPr indent="0" lvl="0" marL="0" marR="0" rtl="0" algn="l">
              <a:spcBef>
                <a:spcPts val="0"/>
              </a:spcBef>
              <a:spcAft>
                <a:spcPts val="0"/>
              </a:spcAft>
              <a:buNone/>
            </a:pPr>
            <a:br>
              <a:rPr b="0" lang="en-IN" sz="1600">
                <a:solidFill>
                  <a:schemeClr val="dk1"/>
                </a:solidFill>
                <a:latin typeface="Georgia"/>
                <a:ea typeface="Georgia"/>
                <a:cs typeface="Georgia"/>
                <a:sym typeface="Georgia"/>
              </a:rPr>
            </a:br>
            <a:endParaRPr sz="1600">
              <a:solidFill>
                <a:schemeClr val="dk1"/>
              </a:solidFill>
              <a:latin typeface="Georgia"/>
              <a:ea typeface="Georgia"/>
              <a:cs typeface="Georgia"/>
              <a:sym typeface="Georgia"/>
            </a:endParaRPr>
          </a:p>
        </p:txBody>
      </p:sp>
      <p:pic>
        <p:nvPicPr>
          <p:cNvPr id="248" name="Google Shape;248;p10"/>
          <p:cNvPicPr preferRelativeResize="0"/>
          <p:nvPr/>
        </p:nvPicPr>
        <p:blipFill rotWithShape="1">
          <a:blip r:embed="rId3">
            <a:alphaModFix/>
          </a:blip>
          <a:srcRect b="0" l="0" r="0" t="0"/>
          <a:stretch/>
        </p:blipFill>
        <p:spPr>
          <a:xfrm>
            <a:off x="8316416" y="192080"/>
            <a:ext cx="647734" cy="673546"/>
          </a:xfrm>
          <a:prstGeom prst="rect">
            <a:avLst/>
          </a:prstGeom>
          <a:noFill/>
          <a:ln>
            <a:noFill/>
          </a:ln>
        </p:spPr>
      </p:pic>
      <p:pic>
        <p:nvPicPr>
          <p:cNvPr id="249" name="Google Shape;249;p10"/>
          <p:cNvPicPr preferRelativeResize="0"/>
          <p:nvPr/>
        </p:nvPicPr>
        <p:blipFill rotWithShape="1">
          <a:blip r:embed="rId4">
            <a:alphaModFix/>
          </a:blip>
          <a:srcRect b="0" l="0" r="0" t="0"/>
          <a:stretch/>
        </p:blipFill>
        <p:spPr>
          <a:xfrm>
            <a:off x="539552" y="865626"/>
            <a:ext cx="1119215" cy="1113065"/>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1"/>
          <p:cNvSpPr txBox="1"/>
          <p:nvPr/>
        </p:nvSpPr>
        <p:spPr>
          <a:xfrm>
            <a:off x="940407" y="171649"/>
            <a:ext cx="7200800"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2000">
                <a:solidFill>
                  <a:schemeClr val="dk1"/>
                </a:solidFill>
                <a:latin typeface="Georgia"/>
                <a:ea typeface="Georgia"/>
                <a:cs typeface="Georgia"/>
                <a:sym typeface="Georgia"/>
              </a:rPr>
              <a:t>Topic: Plain Packaging adoption and implementation in India – Research and Recommendations</a:t>
            </a:r>
            <a:endParaRPr b="1" sz="20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2000">
              <a:solidFill>
                <a:schemeClr val="dk1"/>
              </a:solidFill>
              <a:latin typeface="Georgia"/>
              <a:ea typeface="Georgia"/>
              <a:cs typeface="Georgia"/>
              <a:sym typeface="Georgia"/>
            </a:endParaRPr>
          </a:p>
        </p:txBody>
      </p:sp>
      <p:sp>
        <p:nvSpPr>
          <p:cNvPr id="255" name="Google Shape;255;p11"/>
          <p:cNvSpPr txBox="1"/>
          <p:nvPr/>
        </p:nvSpPr>
        <p:spPr>
          <a:xfrm>
            <a:off x="1691680" y="1028682"/>
            <a:ext cx="4120918"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600">
                <a:solidFill>
                  <a:schemeClr val="dk1"/>
                </a:solidFill>
                <a:latin typeface="Calibri"/>
                <a:ea typeface="Calibri"/>
                <a:cs typeface="Calibri"/>
                <a:sym typeface="Calibri"/>
              </a:rPr>
              <a:t>Dr. Deepika Bahl</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Research Consultant</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Public Health Foundation of India,</a:t>
            </a:r>
            <a:endParaRPr/>
          </a:p>
          <a:p>
            <a:pPr indent="0" lvl="0" marL="0" marR="0" rtl="0" algn="l">
              <a:spcBef>
                <a:spcPts val="0"/>
              </a:spcBef>
              <a:spcAft>
                <a:spcPts val="0"/>
              </a:spcAft>
              <a:buNone/>
            </a:pPr>
            <a:r>
              <a:rPr b="1" lang="en-IN" sz="1600">
                <a:solidFill>
                  <a:schemeClr val="dk1"/>
                </a:solidFill>
                <a:latin typeface="Calibri"/>
                <a:ea typeface="Calibri"/>
                <a:cs typeface="Calibri"/>
                <a:sym typeface="Calibri"/>
              </a:rPr>
              <a:t>New Delhi </a:t>
            </a:r>
            <a:endParaRPr/>
          </a:p>
          <a:p>
            <a:pPr indent="0" lvl="0" marL="0" marR="0" rtl="0" algn="l">
              <a:spcBef>
                <a:spcPts val="0"/>
              </a:spcBef>
              <a:spcAft>
                <a:spcPts val="0"/>
              </a:spcAft>
              <a:buNone/>
            </a:pPr>
            <a:br>
              <a:rPr b="1" lang="en-IN" sz="1800">
                <a:solidFill>
                  <a:schemeClr val="dk1"/>
                </a:solidFill>
                <a:latin typeface="Calibri"/>
                <a:ea typeface="Calibri"/>
                <a:cs typeface="Calibri"/>
                <a:sym typeface="Calibri"/>
              </a:rPr>
            </a:br>
            <a:endParaRPr b="1" sz="1800">
              <a:solidFill>
                <a:schemeClr val="dk1"/>
              </a:solidFill>
              <a:latin typeface="Calibri"/>
              <a:ea typeface="Calibri"/>
              <a:cs typeface="Calibri"/>
              <a:sym typeface="Calibri"/>
            </a:endParaRPr>
          </a:p>
        </p:txBody>
      </p:sp>
      <p:pic>
        <p:nvPicPr>
          <p:cNvPr id="256" name="Google Shape;256;p11"/>
          <p:cNvPicPr preferRelativeResize="0"/>
          <p:nvPr/>
        </p:nvPicPr>
        <p:blipFill rotWithShape="1">
          <a:blip r:embed="rId3">
            <a:alphaModFix/>
          </a:blip>
          <a:srcRect b="0" l="0" r="0" t="0"/>
          <a:stretch/>
        </p:blipFill>
        <p:spPr>
          <a:xfrm>
            <a:off x="8316416" y="192080"/>
            <a:ext cx="647734" cy="673546"/>
          </a:xfrm>
          <a:prstGeom prst="rect">
            <a:avLst/>
          </a:prstGeom>
          <a:noFill/>
          <a:ln>
            <a:noFill/>
          </a:ln>
        </p:spPr>
      </p:pic>
      <p:sp>
        <p:nvSpPr>
          <p:cNvPr id="257" name="Google Shape;257;p11"/>
          <p:cNvSpPr txBox="1"/>
          <p:nvPr/>
        </p:nvSpPr>
        <p:spPr>
          <a:xfrm>
            <a:off x="395536" y="2283718"/>
            <a:ext cx="8424936" cy="2739211"/>
          </a:xfrm>
          <a:prstGeom prst="rect">
            <a:avLst/>
          </a:prstGeom>
          <a:noFill/>
          <a:ln>
            <a:noFill/>
          </a:ln>
        </p:spPr>
        <p:txBody>
          <a:bodyPr anchorCtr="0" anchor="t" bIns="45700" lIns="91425" spcFirstLastPara="1" rIns="91425" wrap="square" tIns="45700">
            <a:spAutoFit/>
          </a:bodyPr>
          <a:lstStyle/>
          <a:p>
            <a:pPr indent="-179387" lvl="0" marL="541338" marR="0" rtl="0" algn="l">
              <a:spcBef>
                <a:spcPts val="0"/>
              </a:spcBef>
              <a:spcAft>
                <a:spcPts val="0"/>
              </a:spcAft>
              <a:buClr>
                <a:schemeClr val="dk1"/>
              </a:buClr>
              <a:buSzPts val="1400"/>
              <a:buFont typeface="Arial"/>
              <a:buChar char="•"/>
            </a:pPr>
            <a:r>
              <a:rPr lang="en-IN" sz="1400">
                <a:solidFill>
                  <a:schemeClr val="dk1"/>
                </a:solidFill>
                <a:latin typeface="Cambria"/>
                <a:ea typeface="Cambria"/>
                <a:cs typeface="Cambria"/>
                <a:sym typeface="Cambria"/>
              </a:rPr>
              <a:t>Dr.  Deepika Bahl is a public health researcher, with an interest in research, health promotion and health advocacy. </a:t>
            </a:r>
            <a:endParaRPr/>
          </a:p>
          <a:p>
            <a:pPr indent="-90487" lvl="0" marL="541338" marR="0" rtl="0" algn="l">
              <a:spcBef>
                <a:spcPts val="0"/>
              </a:spcBef>
              <a:spcAft>
                <a:spcPts val="0"/>
              </a:spcAft>
              <a:buClr>
                <a:schemeClr val="dk1"/>
              </a:buClr>
              <a:buSzPts val="1400"/>
              <a:buFont typeface="Arial"/>
              <a:buNone/>
            </a:pPr>
            <a:r>
              <a:t/>
            </a:r>
            <a:endParaRPr sz="1400">
              <a:solidFill>
                <a:schemeClr val="dk1"/>
              </a:solidFill>
              <a:latin typeface="Cambria"/>
              <a:ea typeface="Cambria"/>
              <a:cs typeface="Cambria"/>
              <a:sym typeface="Cambria"/>
            </a:endParaRPr>
          </a:p>
          <a:p>
            <a:pPr indent="-179387" lvl="0" marL="541338" marR="0" rtl="0" algn="l">
              <a:spcBef>
                <a:spcPts val="0"/>
              </a:spcBef>
              <a:spcAft>
                <a:spcPts val="0"/>
              </a:spcAft>
              <a:buClr>
                <a:schemeClr val="dk1"/>
              </a:buClr>
              <a:buSzPts val="1400"/>
              <a:buFont typeface="Arial"/>
              <a:buChar char="•"/>
            </a:pPr>
            <a:r>
              <a:rPr lang="en-IN" sz="1400">
                <a:solidFill>
                  <a:schemeClr val="dk1"/>
                </a:solidFill>
                <a:latin typeface="Cambria"/>
                <a:ea typeface="Cambria"/>
                <a:cs typeface="Cambria"/>
                <a:sym typeface="Cambria"/>
              </a:rPr>
              <a:t>She has an experience of 8 years in designing, implementing, managing researches on various health issues. </a:t>
            </a:r>
            <a:endParaRPr/>
          </a:p>
          <a:p>
            <a:pPr indent="-90487" lvl="0" marL="541338" marR="0" rtl="0" algn="l">
              <a:spcBef>
                <a:spcPts val="0"/>
              </a:spcBef>
              <a:spcAft>
                <a:spcPts val="0"/>
              </a:spcAft>
              <a:buClr>
                <a:schemeClr val="dk1"/>
              </a:buClr>
              <a:buSzPts val="1400"/>
              <a:buFont typeface="Arial"/>
              <a:buNone/>
            </a:pPr>
            <a:r>
              <a:t/>
            </a:r>
            <a:endParaRPr sz="1400">
              <a:solidFill>
                <a:schemeClr val="dk1"/>
              </a:solidFill>
              <a:latin typeface="Cambria"/>
              <a:ea typeface="Cambria"/>
              <a:cs typeface="Cambria"/>
              <a:sym typeface="Cambria"/>
            </a:endParaRPr>
          </a:p>
          <a:p>
            <a:pPr indent="-179387" lvl="0" marL="541338" marR="0" rtl="0" algn="l">
              <a:spcBef>
                <a:spcPts val="0"/>
              </a:spcBef>
              <a:spcAft>
                <a:spcPts val="0"/>
              </a:spcAft>
              <a:buClr>
                <a:schemeClr val="dk1"/>
              </a:buClr>
              <a:buSzPts val="1400"/>
              <a:buFont typeface="Arial"/>
              <a:buChar char="•"/>
            </a:pPr>
            <a:r>
              <a:rPr lang="en-IN" sz="1400">
                <a:solidFill>
                  <a:schemeClr val="dk1"/>
                </a:solidFill>
                <a:latin typeface="Cambria"/>
                <a:ea typeface="Cambria"/>
                <a:cs typeface="Cambria"/>
                <a:sym typeface="Cambria"/>
              </a:rPr>
              <a:t>She has published scientific papers in peer-reviewed journals and has presented her work in international conferences. </a:t>
            </a:r>
            <a:endParaRPr/>
          </a:p>
          <a:p>
            <a:pPr indent="-90487" lvl="0" marL="541338" marR="0" rtl="0" algn="l">
              <a:spcBef>
                <a:spcPts val="0"/>
              </a:spcBef>
              <a:spcAft>
                <a:spcPts val="0"/>
              </a:spcAft>
              <a:buClr>
                <a:schemeClr val="dk1"/>
              </a:buClr>
              <a:buSzPts val="1400"/>
              <a:buFont typeface="Arial"/>
              <a:buNone/>
            </a:pPr>
            <a:r>
              <a:t/>
            </a:r>
            <a:endParaRPr sz="1400">
              <a:solidFill>
                <a:schemeClr val="dk1"/>
              </a:solidFill>
              <a:latin typeface="Cambria"/>
              <a:ea typeface="Cambria"/>
              <a:cs typeface="Cambria"/>
              <a:sym typeface="Cambria"/>
            </a:endParaRPr>
          </a:p>
          <a:p>
            <a:pPr indent="-179387" lvl="0" marL="541338" marR="0" rtl="0" algn="l">
              <a:spcBef>
                <a:spcPts val="0"/>
              </a:spcBef>
              <a:spcAft>
                <a:spcPts val="0"/>
              </a:spcAft>
              <a:buClr>
                <a:schemeClr val="dk1"/>
              </a:buClr>
              <a:buSzPts val="1400"/>
              <a:buFont typeface="Arial"/>
              <a:buChar char="•"/>
            </a:pPr>
            <a:r>
              <a:rPr lang="en-IN" sz="1400">
                <a:solidFill>
                  <a:schemeClr val="dk1"/>
                </a:solidFill>
                <a:latin typeface="Cambria"/>
                <a:ea typeface="Cambria"/>
                <a:cs typeface="Cambria"/>
                <a:sym typeface="Cambria"/>
              </a:rPr>
              <a:t>She is also managing e-Course on Tobacco Control since 2018 at Health Promotion Division, Public Health Foundation of India.</a:t>
            </a:r>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pic>
        <p:nvPicPr>
          <p:cNvPr id="258" name="Google Shape;258;p11"/>
          <p:cNvPicPr preferRelativeResize="0"/>
          <p:nvPr/>
        </p:nvPicPr>
        <p:blipFill rotWithShape="1">
          <a:blip r:embed="rId4">
            <a:alphaModFix/>
          </a:blip>
          <a:srcRect b="0" l="0" r="0" t="0"/>
          <a:stretch/>
        </p:blipFill>
        <p:spPr>
          <a:xfrm>
            <a:off x="395536" y="1061852"/>
            <a:ext cx="1089743" cy="1025640"/>
          </a:xfrm>
          <a:prstGeom prst="rect">
            <a:avLst/>
          </a:prstGeom>
          <a:noFill/>
          <a:ln>
            <a:noFill/>
          </a:ln>
          <a:effectLst>
            <a:outerShdw blurRad="190500" rotWithShape="0" algn="tl">
              <a:srgbClr val="000000">
                <a:alpha val="69803"/>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2"/>
          <p:cNvSpPr txBox="1"/>
          <p:nvPr/>
        </p:nvSpPr>
        <p:spPr>
          <a:xfrm>
            <a:off x="1619672" y="1779662"/>
            <a:ext cx="6264696" cy="1323439"/>
          </a:xfrm>
          <a:prstGeom prst="rect">
            <a:avLst/>
          </a:prstGeom>
          <a:solidFill>
            <a:schemeClr val="lt1"/>
          </a:solidFill>
          <a:ln cap="flat" cmpd="sng" w="57150">
            <a:solidFill>
              <a:schemeClr val="dk1"/>
            </a:solidFill>
            <a:prstDash val="dash"/>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4000">
                <a:solidFill>
                  <a:srgbClr val="FF0000"/>
                </a:solidFill>
                <a:latin typeface="Georgia"/>
                <a:ea typeface="Georgia"/>
                <a:cs typeface="Georgia"/>
                <a:sym typeface="Georgia"/>
              </a:rPr>
              <a:t>FINALIZATION OF RECOMMENDATIONS</a:t>
            </a:r>
            <a:endParaRPr/>
          </a:p>
        </p:txBody>
      </p:sp>
      <p:pic>
        <p:nvPicPr>
          <p:cNvPr id="264" name="Google Shape;264;p12"/>
          <p:cNvPicPr preferRelativeResize="0"/>
          <p:nvPr/>
        </p:nvPicPr>
        <p:blipFill rotWithShape="1">
          <a:blip r:embed="rId3">
            <a:alphaModFix/>
          </a:blip>
          <a:srcRect b="0" l="0" r="0" t="0"/>
          <a:stretch/>
        </p:blipFill>
        <p:spPr>
          <a:xfrm>
            <a:off x="8316416" y="192080"/>
            <a:ext cx="647734" cy="673546"/>
          </a:xfrm>
          <a:prstGeom prst="rect">
            <a:avLst/>
          </a:prstGeom>
          <a:noFill/>
          <a:ln>
            <a:noFill/>
          </a:ln>
        </p:spPr>
      </p:pic>
      <p:pic>
        <p:nvPicPr>
          <p:cNvPr id="265" name="Google Shape;265;p12"/>
          <p:cNvPicPr preferRelativeResize="0"/>
          <p:nvPr/>
        </p:nvPicPr>
        <p:blipFill rotWithShape="1">
          <a:blip r:embed="rId3">
            <a:alphaModFix/>
          </a:blip>
          <a:srcRect b="0" l="0" r="0" t="0"/>
          <a:stretch/>
        </p:blipFill>
        <p:spPr>
          <a:xfrm>
            <a:off x="323528" y="192080"/>
            <a:ext cx="647734" cy="67354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13"/>
          <p:cNvSpPr txBox="1"/>
          <p:nvPr/>
        </p:nvSpPr>
        <p:spPr>
          <a:xfrm>
            <a:off x="655092" y="215332"/>
            <a:ext cx="741682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1800">
                <a:solidFill>
                  <a:schemeClr val="dk1"/>
                </a:solidFill>
                <a:latin typeface="Georgia"/>
                <a:ea typeface="Georgia"/>
                <a:cs typeface="Georgia"/>
                <a:sym typeface="Georgia"/>
              </a:rPr>
              <a:t>Vote of Thanks</a:t>
            </a:r>
            <a:endParaRPr/>
          </a:p>
        </p:txBody>
      </p:sp>
      <p:sp>
        <p:nvSpPr>
          <p:cNvPr id="271" name="Google Shape;271;p13"/>
          <p:cNvSpPr txBox="1"/>
          <p:nvPr/>
        </p:nvSpPr>
        <p:spPr>
          <a:xfrm>
            <a:off x="2123728" y="865626"/>
            <a:ext cx="374441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600"/>
              <a:buFont typeface="Calibri"/>
              <a:buNone/>
            </a:pPr>
            <a:r>
              <a:rPr b="1" lang="en-IN" sz="1600">
                <a:solidFill>
                  <a:schemeClr val="dk1"/>
                </a:solidFill>
                <a:latin typeface="Calibri"/>
                <a:ea typeface="Calibri"/>
                <a:cs typeface="Calibri"/>
                <a:sym typeface="Calibri"/>
              </a:rPr>
              <a:t>Mr. Rajeev Chaudhary</a:t>
            </a:r>
            <a:endParaRPr/>
          </a:p>
          <a:p>
            <a:pPr indent="0" lvl="0" marL="0" marR="0" rtl="0" algn="l">
              <a:spcBef>
                <a:spcPts val="0"/>
              </a:spcBef>
              <a:spcAft>
                <a:spcPts val="0"/>
              </a:spcAft>
              <a:buClr>
                <a:schemeClr val="dk1"/>
              </a:buClr>
              <a:buSzPts val="1600"/>
              <a:buFont typeface="Calibri"/>
              <a:buNone/>
            </a:pPr>
            <a:r>
              <a:rPr b="1" lang="en-IN" sz="1600">
                <a:solidFill>
                  <a:schemeClr val="dk1"/>
                </a:solidFill>
                <a:latin typeface="Calibri"/>
                <a:ea typeface="Calibri"/>
                <a:cs typeface="Calibri"/>
                <a:sym typeface="Calibri"/>
              </a:rPr>
              <a:t>Project Coordinator, </a:t>
            </a:r>
            <a:endParaRPr/>
          </a:p>
          <a:p>
            <a:pPr indent="0" lvl="0" marL="0" marR="0" rtl="0" algn="l">
              <a:spcBef>
                <a:spcPts val="0"/>
              </a:spcBef>
              <a:spcAft>
                <a:spcPts val="0"/>
              </a:spcAft>
              <a:buClr>
                <a:schemeClr val="dk1"/>
              </a:buClr>
              <a:buSzPts val="1600"/>
              <a:buFont typeface="Calibri"/>
              <a:buNone/>
            </a:pPr>
            <a:r>
              <a:rPr b="1" lang="en-IN" sz="1600">
                <a:solidFill>
                  <a:schemeClr val="dk1"/>
                </a:solidFill>
                <a:latin typeface="Calibri"/>
                <a:ea typeface="Calibri"/>
                <a:cs typeface="Calibri"/>
                <a:sym typeface="Calibri"/>
              </a:rPr>
              <a:t>PGIMER Chandigarh</a:t>
            </a:r>
            <a:endParaRPr sz="1600">
              <a:solidFill>
                <a:schemeClr val="dk1"/>
              </a:solidFill>
              <a:latin typeface="Georgia"/>
              <a:ea typeface="Georgia"/>
              <a:cs typeface="Georgia"/>
              <a:sym typeface="Georgia"/>
            </a:endParaRPr>
          </a:p>
        </p:txBody>
      </p:sp>
      <p:sp>
        <p:nvSpPr>
          <p:cNvPr id="272" name="Google Shape;272;p13"/>
          <p:cNvSpPr txBox="1"/>
          <p:nvPr/>
        </p:nvSpPr>
        <p:spPr>
          <a:xfrm>
            <a:off x="457806" y="1992779"/>
            <a:ext cx="8496944" cy="2554545"/>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600"/>
              <a:buFont typeface="Arial"/>
              <a:buChar char="•"/>
            </a:pPr>
            <a:r>
              <a:rPr lang="en-IN" sz="1600">
                <a:solidFill>
                  <a:schemeClr val="dk1"/>
                </a:solidFill>
                <a:latin typeface="Cambria"/>
                <a:ea typeface="Cambria"/>
                <a:cs typeface="Cambria"/>
                <a:sym typeface="Cambria"/>
              </a:rPr>
              <a:t>Over 12 years of experience in health sector, he has been involved in implementation of different projects at various levels.</a:t>
            </a:r>
            <a:endParaRPr sz="1600">
              <a:solidFill>
                <a:schemeClr val="dk1"/>
              </a:solidFill>
              <a:latin typeface="Georgia"/>
              <a:ea typeface="Georgia"/>
              <a:cs typeface="Georgia"/>
              <a:sym typeface="Georgia"/>
            </a:endParaRPr>
          </a:p>
          <a:p>
            <a:pPr indent="0" lvl="0" marL="0" marR="0" rtl="0" algn="just">
              <a:spcBef>
                <a:spcPts val="0"/>
              </a:spcBef>
              <a:spcAft>
                <a:spcPts val="0"/>
              </a:spcAft>
              <a:buClr>
                <a:schemeClr val="dk1"/>
              </a:buClr>
              <a:buSzPts val="1600"/>
              <a:buFont typeface="Georgia"/>
              <a:buNone/>
            </a:pPr>
            <a:r>
              <a:t/>
            </a:r>
            <a:endParaRPr sz="1600">
              <a:solidFill>
                <a:schemeClr val="dk1"/>
              </a:solidFill>
              <a:latin typeface="Cambria"/>
              <a:ea typeface="Cambria"/>
              <a:cs typeface="Cambria"/>
              <a:sym typeface="Cambria"/>
            </a:endParaRPr>
          </a:p>
          <a:p>
            <a:pPr indent="-285750" lvl="0" marL="285750" marR="0" rtl="0" algn="just">
              <a:spcBef>
                <a:spcPts val="0"/>
              </a:spcBef>
              <a:spcAft>
                <a:spcPts val="0"/>
              </a:spcAft>
              <a:buClr>
                <a:schemeClr val="dk1"/>
              </a:buClr>
              <a:buSzPts val="1600"/>
              <a:buFont typeface="Arial"/>
              <a:buChar char="•"/>
            </a:pPr>
            <a:r>
              <a:rPr lang="en-IN" sz="1600">
                <a:solidFill>
                  <a:schemeClr val="dk1"/>
                </a:solidFill>
                <a:latin typeface="Cambria"/>
                <a:ea typeface="Cambria"/>
                <a:cs typeface="Cambria"/>
                <a:sym typeface="Cambria"/>
              </a:rPr>
              <a:t>Global leadership certification for Tobacco Control &amp; Climate Reality.</a:t>
            </a:r>
            <a:endParaRPr sz="1600">
              <a:solidFill>
                <a:schemeClr val="dk1"/>
              </a:solidFill>
              <a:latin typeface="Georgia"/>
              <a:ea typeface="Georgia"/>
              <a:cs typeface="Georgia"/>
              <a:sym typeface="Georgia"/>
            </a:endParaRPr>
          </a:p>
          <a:p>
            <a:pPr indent="0" lvl="0" marL="0" marR="0" rtl="0" algn="just">
              <a:spcBef>
                <a:spcPts val="0"/>
              </a:spcBef>
              <a:spcAft>
                <a:spcPts val="0"/>
              </a:spcAft>
              <a:buClr>
                <a:schemeClr val="dk1"/>
              </a:buClr>
              <a:buSzPts val="1600"/>
              <a:buFont typeface="Georgia"/>
              <a:buNone/>
            </a:pPr>
            <a:r>
              <a:t/>
            </a:r>
            <a:endParaRPr sz="1600">
              <a:solidFill>
                <a:schemeClr val="dk1"/>
              </a:solidFill>
              <a:latin typeface="Cambria"/>
              <a:ea typeface="Cambria"/>
              <a:cs typeface="Cambria"/>
              <a:sym typeface="Cambria"/>
            </a:endParaRPr>
          </a:p>
          <a:p>
            <a:pPr indent="-285750" lvl="0" marL="285750" marR="0" rtl="0" algn="just">
              <a:spcBef>
                <a:spcPts val="0"/>
              </a:spcBef>
              <a:spcAft>
                <a:spcPts val="0"/>
              </a:spcAft>
              <a:buClr>
                <a:schemeClr val="dk1"/>
              </a:buClr>
              <a:buSzPts val="1600"/>
              <a:buFont typeface="Arial"/>
              <a:buChar char="•"/>
            </a:pPr>
            <a:r>
              <a:rPr lang="en-IN" sz="1600">
                <a:solidFill>
                  <a:schemeClr val="dk1"/>
                </a:solidFill>
                <a:latin typeface="Cambria"/>
                <a:ea typeface="Cambria"/>
                <a:cs typeface="Cambria"/>
                <a:sym typeface="Cambria"/>
              </a:rPr>
              <a:t>Assistant editor of bi- monthly newsletter named “Tobacco Free Times” by Resource Centre for Tobacco Control under Department of Community Medicine &amp; School of Public Health, PGIMER Chandigarh. </a:t>
            </a:r>
            <a:endParaRPr/>
          </a:p>
          <a:p>
            <a:pPr indent="0" lvl="0" marL="0" marR="0" rtl="0" algn="just">
              <a:spcBef>
                <a:spcPts val="0"/>
              </a:spcBef>
              <a:spcAft>
                <a:spcPts val="0"/>
              </a:spcAft>
              <a:buClr>
                <a:schemeClr val="dk1"/>
              </a:buClr>
              <a:buSzPts val="1600"/>
              <a:buFont typeface="Georgia"/>
              <a:buNone/>
            </a:pPr>
            <a:r>
              <a:t/>
            </a:r>
            <a:endParaRPr sz="1600">
              <a:solidFill>
                <a:schemeClr val="dk1"/>
              </a:solidFill>
              <a:latin typeface="Cambria"/>
              <a:ea typeface="Cambria"/>
              <a:cs typeface="Cambria"/>
              <a:sym typeface="Cambria"/>
            </a:endParaRPr>
          </a:p>
          <a:p>
            <a:pPr indent="-285750" lvl="0" marL="285750" marR="0" rtl="0" algn="just">
              <a:spcBef>
                <a:spcPts val="0"/>
              </a:spcBef>
              <a:spcAft>
                <a:spcPts val="0"/>
              </a:spcAft>
              <a:buClr>
                <a:schemeClr val="dk1"/>
              </a:buClr>
              <a:buSzPts val="1600"/>
              <a:buFont typeface="Arial"/>
              <a:buChar char="•"/>
            </a:pPr>
            <a:r>
              <a:rPr lang="en-IN" sz="1600">
                <a:solidFill>
                  <a:schemeClr val="dk1"/>
                </a:solidFill>
                <a:latin typeface="Cambria"/>
                <a:ea typeface="Cambria"/>
                <a:cs typeface="Cambria"/>
                <a:sym typeface="Cambria"/>
              </a:rPr>
              <a:t>Alumni of John Hopkins University</a:t>
            </a:r>
            <a:endParaRPr sz="1600">
              <a:solidFill>
                <a:schemeClr val="dk1"/>
              </a:solidFill>
              <a:latin typeface="Georgia"/>
              <a:ea typeface="Georgia"/>
              <a:cs typeface="Georgia"/>
              <a:sym typeface="Georgia"/>
            </a:endParaRPr>
          </a:p>
        </p:txBody>
      </p:sp>
      <p:pic>
        <p:nvPicPr>
          <p:cNvPr id="273" name="Google Shape;273;p13"/>
          <p:cNvPicPr preferRelativeResize="0"/>
          <p:nvPr/>
        </p:nvPicPr>
        <p:blipFill rotWithShape="1">
          <a:blip r:embed="rId3">
            <a:alphaModFix/>
          </a:blip>
          <a:srcRect b="0" l="0" r="0" t="0"/>
          <a:stretch/>
        </p:blipFill>
        <p:spPr>
          <a:xfrm>
            <a:off x="8316416" y="192080"/>
            <a:ext cx="647734" cy="673546"/>
          </a:xfrm>
          <a:prstGeom prst="rect">
            <a:avLst/>
          </a:prstGeom>
          <a:noFill/>
          <a:ln>
            <a:noFill/>
          </a:ln>
        </p:spPr>
      </p:pic>
      <p:pic>
        <p:nvPicPr>
          <p:cNvPr id="274" name="Google Shape;274;p13"/>
          <p:cNvPicPr preferRelativeResize="0"/>
          <p:nvPr/>
        </p:nvPicPr>
        <p:blipFill rotWithShape="1">
          <a:blip r:embed="rId4">
            <a:alphaModFix/>
          </a:blip>
          <a:srcRect b="0" l="13895" r="17721" t="0"/>
          <a:stretch/>
        </p:blipFill>
        <p:spPr>
          <a:xfrm>
            <a:off x="595548" y="421055"/>
            <a:ext cx="1319684" cy="1311886"/>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4"/>
          <p:cNvSpPr txBox="1"/>
          <p:nvPr>
            <p:ph type="title"/>
          </p:nvPr>
        </p:nvSpPr>
        <p:spPr>
          <a:xfrm>
            <a:off x="301752" y="171450"/>
            <a:ext cx="8534400" cy="569214"/>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7A9798"/>
              </a:buClr>
              <a:buSzPts val="2475"/>
              <a:buFont typeface="Georgia"/>
              <a:buNone/>
            </a:pPr>
            <a:r>
              <a:rPr b="1" lang="en-IN" sz="2475"/>
              <a:t>Project team</a:t>
            </a:r>
            <a:endParaRPr/>
          </a:p>
        </p:txBody>
      </p:sp>
      <p:grpSp>
        <p:nvGrpSpPr>
          <p:cNvPr id="280" name="Google Shape;280;p14"/>
          <p:cNvGrpSpPr/>
          <p:nvPr/>
        </p:nvGrpSpPr>
        <p:grpSpPr>
          <a:xfrm>
            <a:off x="308233" y="1298015"/>
            <a:ext cx="1831294" cy="2029819"/>
            <a:chOff x="330426" y="1675488"/>
            <a:chExt cx="2708339" cy="2706425"/>
          </a:xfrm>
        </p:grpSpPr>
        <p:sp>
          <p:nvSpPr>
            <p:cNvPr id="281" name="Google Shape;281;p14"/>
            <p:cNvSpPr/>
            <p:nvPr/>
          </p:nvSpPr>
          <p:spPr>
            <a:xfrm>
              <a:off x="496159" y="1837821"/>
              <a:ext cx="2376873" cy="2376873"/>
            </a:xfrm>
            <a:prstGeom prst="ellipse">
              <a:avLst/>
            </a:prstGeom>
            <a:noFill/>
            <a:ln cap="flat" cmpd="sng" w="9525">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82" name="Google Shape;282;p14"/>
            <p:cNvSpPr/>
            <p:nvPr/>
          </p:nvSpPr>
          <p:spPr>
            <a:xfrm>
              <a:off x="1504575" y="4021873"/>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83" name="Google Shape;283;p14"/>
            <p:cNvSpPr/>
            <p:nvPr/>
          </p:nvSpPr>
          <p:spPr>
            <a:xfrm>
              <a:off x="1504575" y="1675488"/>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84" name="Google Shape;284;p14"/>
            <p:cNvSpPr/>
            <p:nvPr/>
          </p:nvSpPr>
          <p:spPr>
            <a:xfrm>
              <a:off x="330426" y="2846237"/>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85" name="Google Shape;285;p14"/>
            <p:cNvSpPr/>
            <p:nvPr/>
          </p:nvSpPr>
          <p:spPr>
            <a:xfrm>
              <a:off x="2678725" y="2846237"/>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86" name="Google Shape;286;p14"/>
            <p:cNvSpPr/>
            <p:nvPr/>
          </p:nvSpPr>
          <p:spPr>
            <a:xfrm>
              <a:off x="2859821" y="3013022"/>
              <a:ext cx="26469" cy="26469"/>
            </a:xfrm>
            <a:prstGeom prst="flowChartConnector">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87" name="Google Shape;287;p14"/>
            <p:cNvSpPr/>
            <p:nvPr/>
          </p:nvSpPr>
          <p:spPr>
            <a:xfrm>
              <a:off x="483820" y="3013022"/>
              <a:ext cx="26469" cy="26469"/>
            </a:xfrm>
            <a:prstGeom prst="flowChartConnector">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88" name="Google Shape;288;p14"/>
            <p:cNvSpPr/>
            <p:nvPr/>
          </p:nvSpPr>
          <p:spPr>
            <a:xfrm>
              <a:off x="1668906" y="4202589"/>
              <a:ext cx="26469" cy="26469"/>
            </a:xfrm>
            <a:prstGeom prst="flowChartConnector">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89" name="Google Shape;289;p14"/>
            <p:cNvSpPr/>
            <p:nvPr/>
          </p:nvSpPr>
          <p:spPr>
            <a:xfrm>
              <a:off x="1668906" y="1824586"/>
              <a:ext cx="26469" cy="26469"/>
            </a:xfrm>
            <a:prstGeom prst="flowChartConnector">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grpSp>
      <p:grpSp>
        <p:nvGrpSpPr>
          <p:cNvPr id="290" name="Google Shape;290;p14"/>
          <p:cNvGrpSpPr/>
          <p:nvPr/>
        </p:nvGrpSpPr>
        <p:grpSpPr>
          <a:xfrm>
            <a:off x="2635776" y="1295380"/>
            <a:ext cx="1887032" cy="2029819"/>
            <a:chOff x="3295393" y="1675488"/>
            <a:chExt cx="2708339" cy="2706425"/>
          </a:xfrm>
        </p:grpSpPr>
        <p:sp>
          <p:nvSpPr>
            <p:cNvPr id="291" name="Google Shape;291;p14"/>
            <p:cNvSpPr/>
            <p:nvPr/>
          </p:nvSpPr>
          <p:spPr>
            <a:xfrm>
              <a:off x="3461126" y="1837821"/>
              <a:ext cx="2376873" cy="2376873"/>
            </a:xfrm>
            <a:prstGeom prst="ellipse">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92" name="Google Shape;292;p14"/>
            <p:cNvSpPr/>
            <p:nvPr/>
          </p:nvSpPr>
          <p:spPr>
            <a:xfrm>
              <a:off x="4469542" y="4021873"/>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93" name="Google Shape;293;p14"/>
            <p:cNvSpPr/>
            <p:nvPr/>
          </p:nvSpPr>
          <p:spPr>
            <a:xfrm>
              <a:off x="4469542" y="1675488"/>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94" name="Google Shape;294;p14"/>
            <p:cNvSpPr/>
            <p:nvPr/>
          </p:nvSpPr>
          <p:spPr>
            <a:xfrm>
              <a:off x="3295393" y="2846237"/>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95" name="Google Shape;295;p14"/>
            <p:cNvSpPr/>
            <p:nvPr/>
          </p:nvSpPr>
          <p:spPr>
            <a:xfrm>
              <a:off x="5643692" y="2846237"/>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96" name="Google Shape;296;p14"/>
            <p:cNvSpPr/>
            <p:nvPr/>
          </p:nvSpPr>
          <p:spPr>
            <a:xfrm>
              <a:off x="5824788" y="3013022"/>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97" name="Google Shape;297;p14"/>
            <p:cNvSpPr/>
            <p:nvPr/>
          </p:nvSpPr>
          <p:spPr>
            <a:xfrm>
              <a:off x="3448787" y="3013022"/>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98" name="Google Shape;298;p14"/>
            <p:cNvSpPr/>
            <p:nvPr/>
          </p:nvSpPr>
          <p:spPr>
            <a:xfrm>
              <a:off x="4633873" y="4202589"/>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299" name="Google Shape;299;p14"/>
            <p:cNvSpPr/>
            <p:nvPr/>
          </p:nvSpPr>
          <p:spPr>
            <a:xfrm>
              <a:off x="4633873" y="1824586"/>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grpSp>
      <p:grpSp>
        <p:nvGrpSpPr>
          <p:cNvPr id="300" name="Google Shape;300;p14"/>
          <p:cNvGrpSpPr/>
          <p:nvPr/>
        </p:nvGrpSpPr>
        <p:grpSpPr>
          <a:xfrm>
            <a:off x="4885431" y="1264711"/>
            <a:ext cx="1820618" cy="2029819"/>
            <a:chOff x="6255342" y="1675488"/>
            <a:chExt cx="2708339" cy="2706425"/>
          </a:xfrm>
        </p:grpSpPr>
        <p:sp>
          <p:nvSpPr>
            <p:cNvPr id="301" name="Google Shape;301;p14"/>
            <p:cNvSpPr/>
            <p:nvPr/>
          </p:nvSpPr>
          <p:spPr>
            <a:xfrm>
              <a:off x="6421075" y="1837821"/>
              <a:ext cx="2376873" cy="2376873"/>
            </a:xfrm>
            <a:prstGeom prst="ellipse">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02" name="Google Shape;302;p14"/>
            <p:cNvSpPr/>
            <p:nvPr/>
          </p:nvSpPr>
          <p:spPr>
            <a:xfrm>
              <a:off x="7429491" y="4021873"/>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03" name="Google Shape;303;p14"/>
            <p:cNvSpPr/>
            <p:nvPr/>
          </p:nvSpPr>
          <p:spPr>
            <a:xfrm>
              <a:off x="7429491" y="1675488"/>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04" name="Google Shape;304;p14"/>
            <p:cNvSpPr/>
            <p:nvPr/>
          </p:nvSpPr>
          <p:spPr>
            <a:xfrm>
              <a:off x="6255342" y="2846237"/>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05" name="Google Shape;305;p14"/>
            <p:cNvSpPr/>
            <p:nvPr/>
          </p:nvSpPr>
          <p:spPr>
            <a:xfrm>
              <a:off x="8603641" y="2846237"/>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06" name="Google Shape;306;p14"/>
            <p:cNvSpPr/>
            <p:nvPr/>
          </p:nvSpPr>
          <p:spPr>
            <a:xfrm>
              <a:off x="8784737" y="3013022"/>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07" name="Google Shape;307;p14"/>
            <p:cNvSpPr/>
            <p:nvPr/>
          </p:nvSpPr>
          <p:spPr>
            <a:xfrm>
              <a:off x="6408736" y="3013022"/>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08" name="Google Shape;308;p14"/>
            <p:cNvSpPr/>
            <p:nvPr/>
          </p:nvSpPr>
          <p:spPr>
            <a:xfrm>
              <a:off x="7593822" y="4202589"/>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09" name="Google Shape;309;p14"/>
            <p:cNvSpPr/>
            <p:nvPr/>
          </p:nvSpPr>
          <p:spPr>
            <a:xfrm>
              <a:off x="7593822" y="1824586"/>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grpSp>
      <p:grpSp>
        <p:nvGrpSpPr>
          <p:cNvPr id="310" name="Google Shape;310;p14"/>
          <p:cNvGrpSpPr/>
          <p:nvPr/>
        </p:nvGrpSpPr>
        <p:grpSpPr>
          <a:xfrm>
            <a:off x="6699350" y="1264711"/>
            <a:ext cx="2058999" cy="2029819"/>
            <a:chOff x="9220309" y="1675488"/>
            <a:chExt cx="2965411" cy="2706425"/>
          </a:xfrm>
        </p:grpSpPr>
        <p:sp>
          <p:nvSpPr>
            <p:cNvPr id="311" name="Google Shape;311;p14"/>
            <p:cNvSpPr/>
            <p:nvPr/>
          </p:nvSpPr>
          <p:spPr>
            <a:xfrm>
              <a:off x="9808848" y="1821756"/>
              <a:ext cx="2376872" cy="2376873"/>
            </a:xfrm>
            <a:prstGeom prst="ellipse">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12" name="Google Shape;312;p14"/>
            <p:cNvSpPr/>
            <p:nvPr/>
          </p:nvSpPr>
          <p:spPr>
            <a:xfrm>
              <a:off x="10394458" y="4021873"/>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13" name="Google Shape;313;p14"/>
            <p:cNvSpPr/>
            <p:nvPr/>
          </p:nvSpPr>
          <p:spPr>
            <a:xfrm>
              <a:off x="10394458" y="1675488"/>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14" name="Google Shape;314;p14"/>
            <p:cNvSpPr/>
            <p:nvPr/>
          </p:nvSpPr>
          <p:spPr>
            <a:xfrm>
              <a:off x="9220309" y="2846237"/>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15" name="Google Shape;315;p14"/>
            <p:cNvSpPr/>
            <p:nvPr/>
          </p:nvSpPr>
          <p:spPr>
            <a:xfrm>
              <a:off x="11568608" y="2846237"/>
              <a:ext cx="360040" cy="3600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16" name="Google Shape;316;p14"/>
            <p:cNvSpPr/>
            <p:nvPr/>
          </p:nvSpPr>
          <p:spPr>
            <a:xfrm>
              <a:off x="11749704" y="3013022"/>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17" name="Google Shape;317;p14"/>
            <p:cNvSpPr/>
            <p:nvPr/>
          </p:nvSpPr>
          <p:spPr>
            <a:xfrm>
              <a:off x="9373703" y="3013022"/>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18" name="Google Shape;318;p14"/>
            <p:cNvSpPr/>
            <p:nvPr/>
          </p:nvSpPr>
          <p:spPr>
            <a:xfrm>
              <a:off x="10558789" y="4202589"/>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sp>
          <p:nvSpPr>
            <p:cNvPr id="319" name="Google Shape;319;p14"/>
            <p:cNvSpPr/>
            <p:nvPr/>
          </p:nvSpPr>
          <p:spPr>
            <a:xfrm>
              <a:off x="10558789" y="1824586"/>
              <a:ext cx="26469" cy="26469"/>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Roboto Light"/>
                <a:ea typeface="Roboto Light"/>
                <a:cs typeface="Roboto Light"/>
                <a:sym typeface="Roboto Light"/>
              </a:endParaRPr>
            </a:p>
          </p:txBody>
        </p:sp>
      </p:grpSp>
      <p:sp>
        <p:nvSpPr>
          <p:cNvPr id="320" name="Google Shape;320;p14"/>
          <p:cNvSpPr txBox="1"/>
          <p:nvPr/>
        </p:nvSpPr>
        <p:spPr>
          <a:xfrm>
            <a:off x="4829002" y="3327834"/>
            <a:ext cx="2154257" cy="11310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350">
                <a:solidFill>
                  <a:srgbClr val="3F3F3F"/>
                </a:solidFill>
                <a:latin typeface="Georgia"/>
                <a:ea typeface="Georgia"/>
                <a:cs typeface="Georgia"/>
                <a:sym typeface="Georgia"/>
              </a:rPr>
              <a:t>Dr. Kanika</a:t>
            </a:r>
            <a:endParaRPr b="1" sz="1350">
              <a:solidFill>
                <a:srgbClr val="3F3F3F"/>
              </a:solidFill>
              <a:latin typeface="Georgia"/>
              <a:ea typeface="Georgia"/>
              <a:cs typeface="Georgia"/>
              <a:sym typeface="Georgia"/>
            </a:endParaRPr>
          </a:p>
          <a:p>
            <a:pPr indent="0" lvl="0" marL="0" marR="0" rtl="0" algn="l">
              <a:spcBef>
                <a:spcPts val="0"/>
              </a:spcBef>
              <a:spcAft>
                <a:spcPts val="0"/>
              </a:spcAft>
              <a:buNone/>
            </a:pPr>
            <a:r>
              <a:rPr b="1" lang="en-IN" sz="1350">
                <a:solidFill>
                  <a:srgbClr val="3F3F3F"/>
                </a:solidFill>
                <a:latin typeface="Georgia"/>
                <a:ea typeface="Georgia"/>
                <a:cs typeface="Georgia"/>
                <a:sym typeface="Georgia"/>
              </a:rPr>
              <a:t>Program Officer</a:t>
            </a:r>
            <a:endParaRPr/>
          </a:p>
          <a:p>
            <a:pPr indent="0" lvl="0" marL="0" marR="0" rtl="0" algn="l">
              <a:spcBef>
                <a:spcPts val="0"/>
              </a:spcBef>
              <a:spcAft>
                <a:spcPts val="0"/>
              </a:spcAft>
              <a:buNone/>
            </a:pPr>
            <a:r>
              <a:rPr b="1" lang="en-IN" sz="1350">
                <a:solidFill>
                  <a:srgbClr val="3F3F3F"/>
                </a:solidFill>
                <a:latin typeface="Georgia"/>
                <a:ea typeface="Georgia"/>
                <a:cs typeface="Georgia"/>
                <a:sym typeface="Georgia"/>
              </a:rPr>
              <a:t>Coordination and Documentation, PGIMER Chandigarh</a:t>
            </a:r>
            <a:endParaRPr/>
          </a:p>
        </p:txBody>
      </p:sp>
      <p:sp>
        <p:nvSpPr>
          <p:cNvPr id="321" name="Google Shape;321;p14"/>
          <p:cNvSpPr txBox="1"/>
          <p:nvPr/>
        </p:nvSpPr>
        <p:spPr>
          <a:xfrm>
            <a:off x="2766539" y="3327834"/>
            <a:ext cx="2062461" cy="11310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350">
                <a:solidFill>
                  <a:srgbClr val="3F3F3F"/>
                </a:solidFill>
                <a:latin typeface="Georgia"/>
                <a:ea typeface="Georgia"/>
                <a:cs typeface="Georgia"/>
                <a:sym typeface="Georgia"/>
              </a:rPr>
              <a:t>Dr. Nidhi Jaswal</a:t>
            </a:r>
            <a:endParaRPr b="1" sz="1350">
              <a:solidFill>
                <a:srgbClr val="3F3F3F"/>
              </a:solidFill>
              <a:latin typeface="Georgia"/>
              <a:ea typeface="Georgia"/>
              <a:cs typeface="Georgia"/>
              <a:sym typeface="Georgia"/>
            </a:endParaRPr>
          </a:p>
          <a:p>
            <a:pPr indent="0" lvl="0" marL="0" marR="0" rtl="0" algn="l">
              <a:spcBef>
                <a:spcPts val="0"/>
              </a:spcBef>
              <a:spcAft>
                <a:spcPts val="0"/>
              </a:spcAft>
              <a:buNone/>
            </a:pPr>
            <a:r>
              <a:rPr b="1" lang="en-IN" sz="1350">
                <a:solidFill>
                  <a:srgbClr val="3F3F3F"/>
                </a:solidFill>
                <a:latin typeface="Georgia"/>
                <a:ea typeface="Georgia"/>
                <a:cs typeface="Georgia"/>
                <a:sym typeface="Georgia"/>
              </a:rPr>
              <a:t>Technical Officer</a:t>
            </a:r>
            <a:endParaRPr/>
          </a:p>
          <a:p>
            <a:pPr indent="0" lvl="0" marL="0" marR="0" rtl="0" algn="l">
              <a:spcBef>
                <a:spcPts val="0"/>
              </a:spcBef>
              <a:spcAft>
                <a:spcPts val="0"/>
              </a:spcAft>
              <a:buNone/>
            </a:pPr>
            <a:r>
              <a:rPr b="1" lang="en-IN" sz="1350">
                <a:solidFill>
                  <a:srgbClr val="3F3F3F"/>
                </a:solidFill>
                <a:latin typeface="Georgia"/>
                <a:ea typeface="Georgia"/>
                <a:cs typeface="Georgia"/>
                <a:sym typeface="Georgia"/>
              </a:rPr>
              <a:t>RCTC and Tobacco Endgame-Hub, PGIMER Chandigarh</a:t>
            </a:r>
            <a:endParaRPr/>
          </a:p>
        </p:txBody>
      </p:sp>
      <p:sp>
        <p:nvSpPr>
          <p:cNvPr id="322" name="Google Shape;322;p14"/>
          <p:cNvSpPr txBox="1"/>
          <p:nvPr/>
        </p:nvSpPr>
        <p:spPr>
          <a:xfrm>
            <a:off x="450150" y="3431708"/>
            <a:ext cx="2062461"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350">
                <a:solidFill>
                  <a:srgbClr val="3F3F3F"/>
                </a:solidFill>
                <a:latin typeface="Georgia"/>
                <a:ea typeface="Georgia"/>
                <a:cs typeface="Georgia"/>
                <a:sym typeface="Georgia"/>
              </a:rPr>
              <a:t>Mr. Rajeev Chaudhary</a:t>
            </a:r>
            <a:endParaRPr b="1" sz="1350">
              <a:solidFill>
                <a:srgbClr val="3F3F3F"/>
              </a:solidFill>
              <a:latin typeface="Georgia"/>
              <a:ea typeface="Georgia"/>
              <a:cs typeface="Georgia"/>
              <a:sym typeface="Georgia"/>
            </a:endParaRPr>
          </a:p>
          <a:p>
            <a:pPr indent="0" lvl="0" marL="0" marR="0" rtl="0" algn="l">
              <a:spcBef>
                <a:spcPts val="0"/>
              </a:spcBef>
              <a:spcAft>
                <a:spcPts val="0"/>
              </a:spcAft>
              <a:buNone/>
            </a:pPr>
            <a:r>
              <a:rPr b="1" lang="en-IN" sz="1350">
                <a:solidFill>
                  <a:srgbClr val="3F3F3F"/>
                </a:solidFill>
                <a:latin typeface="Georgia"/>
                <a:ea typeface="Georgia"/>
                <a:cs typeface="Georgia"/>
                <a:sym typeface="Georgia"/>
              </a:rPr>
              <a:t>Project Coordinator</a:t>
            </a:r>
            <a:endParaRPr/>
          </a:p>
          <a:p>
            <a:pPr indent="0" lvl="0" marL="0" marR="0" rtl="0" algn="l">
              <a:spcBef>
                <a:spcPts val="0"/>
              </a:spcBef>
              <a:spcAft>
                <a:spcPts val="0"/>
              </a:spcAft>
              <a:buNone/>
            </a:pPr>
            <a:r>
              <a:rPr b="1" lang="en-IN" sz="1350">
                <a:solidFill>
                  <a:srgbClr val="3F3F3F"/>
                </a:solidFill>
                <a:latin typeface="Georgia"/>
                <a:ea typeface="Georgia"/>
                <a:cs typeface="Georgia"/>
                <a:sym typeface="Georgia"/>
              </a:rPr>
              <a:t>PGIMER Chandigarh</a:t>
            </a:r>
            <a:endParaRPr/>
          </a:p>
        </p:txBody>
      </p:sp>
      <p:sp>
        <p:nvSpPr>
          <p:cNvPr id="323" name="Google Shape;323;p14"/>
          <p:cNvSpPr txBox="1"/>
          <p:nvPr/>
        </p:nvSpPr>
        <p:spPr>
          <a:xfrm>
            <a:off x="6983260" y="3364898"/>
            <a:ext cx="1916832" cy="11310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350">
                <a:solidFill>
                  <a:srgbClr val="3F3F3F"/>
                </a:solidFill>
                <a:latin typeface="Georgia"/>
                <a:ea typeface="Georgia"/>
                <a:cs typeface="Georgia"/>
                <a:sym typeface="Georgia"/>
              </a:rPr>
              <a:t>Mr. Neeraj</a:t>
            </a:r>
            <a:endParaRPr b="1" sz="1350">
              <a:solidFill>
                <a:srgbClr val="3F3F3F"/>
              </a:solidFill>
              <a:latin typeface="Georgia"/>
              <a:ea typeface="Georgia"/>
              <a:cs typeface="Georgia"/>
              <a:sym typeface="Georgia"/>
            </a:endParaRPr>
          </a:p>
          <a:p>
            <a:pPr indent="0" lvl="0" marL="0" marR="0" rtl="0" algn="l">
              <a:spcBef>
                <a:spcPts val="0"/>
              </a:spcBef>
              <a:spcAft>
                <a:spcPts val="0"/>
              </a:spcAft>
              <a:buNone/>
            </a:pPr>
            <a:r>
              <a:rPr b="1" lang="en-IN" sz="1350">
                <a:solidFill>
                  <a:srgbClr val="3F3F3F"/>
                </a:solidFill>
                <a:latin typeface="Georgia"/>
                <a:ea typeface="Georgia"/>
                <a:cs typeface="Georgia"/>
                <a:sym typeface="Georgia"/>
              </a:rPr>
              <a:t>Admin cum Finance Assistant, PGIMER Chandigarh</a:t>
            </a:r>
            <a:endParaRPr/>
          </a:p>
        </p:txBody>
      </p:sp>
      <p:pic>
        <p:nvPicPr>
          <p:cNvPr id="324" name="Google Shape;324;p14"/>
          <p:cNvPicPr preferRelativeResize="0"/>
          <p:nvPr>
            <p:ph idx="2" type="pic"/>
          </p:nvPr>
        </p:nvPicPr>
        <p:blipFill rotWithShape="1">
          <a:blip r:embed="rId3">
            <a:alphaModFix/>
          </a:blip>
          <a:srcRect b="1491" l="0" r="0" t="1490"/>
          <a:stretch/>
        </p:blipFill>
        <p:spPr>
          <a:xfrm>
            <a:off x="506722" y="1462794"/>
            <a:ext cx="1480792" cy="1645920"/>
          </a:xfrm>
          <a:prstGeom prst="ellipse">
            <a:avLst/>
          </a:prstGeom>
          <a:solidFill>
            <a:srgbClr val="F2F2F2"/>
          </a:solidFill>
          <a:ln>
            <a:noFill/>
          </a:ln>
        </p:spPr>
      </p:pic>
      <p:pic>
        <p:nvPicPr>
          <p:cNvPr id="325" name="Google Shape;325;p14"/>
          <p:cNvPicPr preferRelativeResize="0"/>
          <p:nvPr>
            <p:ph idx="3" type="pic"/>
          </p:nvPr>
        </p:nvPicPr>
        <p:blipFill rotWithShape="1">
          <a:blip r:embed="rId4">
            <a:alphaModFix/>
          </a:blip>
          <a:srcRect b="0" l="7255" r="7254" t="0"/>
          <a:stretch/>
        </p:blipFill>
        <p:spPr>
          <a:xfrm>
            <a:off x="2769961" y="1462794"/>
            <a:ext cx="1610010" cy="1645920"/>
          </a:xfrm>
          <a:prstGeom prst="ellipse">
            <a:avLst/>
          </a:prstGeom>
          <a:solidFill>
            <a:srgbClr val="F2F2F2"/>
          </a:solidFill>
          <a:ln>
            <a:noFill/>
          </a:ln>
        </p:spPr>
      </p:pic>
      <p:pic>
        <p:nvPicPr>
          <p:cNvPr id="326" name="Google Shape;326;p14"/>
          <p:cNvPicPr preferRelativeResize="0"/>
          <p:nvPr>
            <p:ph idx="4" type="pic"/>
          </p:nvPr>
        </p:nvPicPr>
        <p:blipFill rotWithShape="1">
          <a:blip r:embed="rId5">
            <a:alphaModFix/>
          </a:blip>
          <a:srcRect b="0" l="0" r="0" t="0"/>
          <a:stretch/>
        </p:blipFill>
        <p:spPr>
          <a:xfrm>
            <a:off x="5071223" y="1464627"/>
            <a:ext cx="1471287" cy="1645920"/>
          </a:xfrm>
          <a:prstGeom prst="ellipse">
            <a:avLst/>
          </a:prstGeom>
          <a:solidFill>
            <a:srgbClr val="F2F2F2"/>
          </a:solidFill>
          <a:ln>
            <a:noFill/>
          </a:ln>
        </p:spPr>
      </p:pic>
      <p:pic>
        <p:nvPicPr>
          <p:cNvPr id="327" name="Google Shape;327;p14"/>
          <p:cNvPicPr preferRelativeResize="0"/>
          <p:nvPr>
            <p:ph idx="5" type="pic"/>
          </p:nvPr>
        </p:nvPicPr>
        <p:blipFill rotWithShape="1">
          <a:blip r:embed="rId6">
            <a:alphaModFix/>
          </a:blip>
          <a:srcRect b="11414" l="0" r="0" t="11415"/>
          <a:stretch/>
        </p:blipFill>
        <p:spPr>
          <a:xfrm>
            <a:off x="7100442" y="1429692"/>
            <a:ext cx="1645920" cy="1645920"/>
          </a:xfrm>
          <a:prstGeom prst="ellipse">
            <a:avLst/>
          </a:prstGeom>
          <a:solidFill>
            <a:srgbClr val="F2F2F2"/>
          </a:solidFill>
          <a:ln>
            <a:noFill/>
          </a:ln>
        </p:spPr>
      </p:pic>
      <p:pic>
        <p:nvPicPr>
          <p:cNvPr id="328" name="Google Shape;328;p14"/>
          <p:cNvPicPr preferRelativeResize="0"/>
          <p:nvPr/>
        </p:nvPicPr>
        <p:blipFill rotWithShape="1">
          <a:blip r:embed="rId7">
            <a:alphaModFix/>
          </a:blip>
          <a:srcRect b="0" l="0" r="0" t="0"/>
          <a:stretch/>
        </p:blipFill>
        <p:spPr>
          <a:xfrm>
            <a:off x="8249380" y="168481"/>
            <a:ext cx="568146" cy="672950"/>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pic>
        <p:nvPicPr>
          <p:cNvPr id="329" name="Google Shape;329;p14"/>
          <p:cNvPicPr preferRelativeResize="0"/>
          <p:nvPr/>
        </p:nvPicPr>
        <p:blipFill rotWithShape="1">
          <a:blip r:embed="rId8">
            <a:alphaModFix/>
          </a:blip>
          <a:srcRect b="38039" l="0" r="0" t="38687"/>
          <a:stretch/>
        </p:blipFill>
        <p:spPr>
          <a:xfrm>
            <a:off x="6070525" y="4759946"/>
            <a:ext cx="1916832" cy="374073"/>
          </a:xfrm>
          <a:prstGeom prst="rect">
            <a:avLst/>
          </a:prstGeom>
          <a:noFill/>
          <a:ln>
            <a:noFill/>
          </a:ln>
        </p:spPr>
      </p:pic>
      <p:pic>
        <p:nvPicPr>
          <p:cNvPr id="330" name="Google Shape;330;p14"/>
          <p:cNvPicPr preferRelativeResize="0"/>
          <p:nvPr/>
        </p:nvPicPr>
        <p:blipFill rotWithShape="1">
          <a:blip r:embed="rId7">
            <a:alphaModFix/>
          </a:blip>
          <a:srcRect b="0" l="0" r="0" t="0"/>
          <a:stretch/>
        </p:blipFill>
        <p:spPr>
          <a:xfrm>
            <a:off x="411953" y="199027"/>
            <a:ext cx="568146" cy="672950"/>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900"/>
                                        <p:tgtEl>
                                          <p:spTgt spid="28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10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1000"/>
                                        <p:tgtEl>
                                          <p:spTgt spid="29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200"/>
                                  </p:stCondLst>
                                  <p:childTnLst>
                                    <p:set>
                                      <p:cBhvr>
                                        <p:cTn dur="1" fill="hold">
                                          <p:stCondLst>
                                            <p:cond delay="0"/>
                                          </p:stCondLst>
                                        </p:cTn>
                                        <p:tgtEl>
                                          <p:spTgt spid="300"/>
                                        </p:tgtEl>
                                        <p:attrNameLst>
                                          <p:attrName>style.visibility</p:attrName>
                                        </p:attrNameLst>
                                      </p:cBhvr>
                                      <p:to>
                                        <p:strVal val="visible"/>
                                      </p:to>
                                    </p:set>
                                    <p:anim calcmode="lin" valueType="num">
                                      <p:cBhvr additive="base">
                                        <p:cTn dur="1100"/>
                                        <p:tgtEl>
                                          <p:spTgt spid="30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30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1200"/>
                                        <p:tgtEl>
                                          <p:spTgt spid="310"/>
                                        </p:tgtEl>
                                        <p:attrNameLst>
                                          <p:attrName>ppt_x</p:attrName>
                                        </p:attrNameLst>
                                      </p:cBhvr>
                                      <p:tavLst>
                                        <p:tav fmla="" tm="0">
                                          <p:val>
                                            <p:strVal val="#ppt_x-1"/>
                                          </p:val>
                                        </p:tav>
                                        <p:tav fmla="" tm="100000">
                                          <p:val>
                                            <p:strVal val="#ppt_x"/>
                                          </p:val>
                                        </p:tav>
                                      </p:tavLst>
                                    </p:anim>
                                  </p:childTnLst>
                                </p:cTn>
                              </p:par>
                            </p:childTnLst>
                          </p:cTn>
                        </p:par>
                        <p:par>
                          <p:cTn fill="hold">
                            <p:stCondLst>
                              <p:cond delay="1200"/>
                            </p:stCondLst>
                            <p:childTnLst>
                              <p:par>
                                <p:cTn fill="hold" nodeType="after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250"/>
                                        <p:tgtEl>
                                          <p:spTgt spid="320"/>
                                        </p:tgtEl>
                                      </p:cBhvr>
                                    </p:animEffect>
                                  </p:childTnLst>
                                </p:cTn>
                              </p:par>
                              <p:par>
                                <p:cTn fill="hold" nodeType="with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250"/>
                                        <p:tgtEl>
                                          <p:spTgt spid="321"/>
                                        </p:tgtEl>
                                      </p:cBhvr>
                                    </p:animEffect>
                                  </p:childTnLst>
                                </p:cTn>
                              </p:par>
                              <p:par>
                                <p:cTn fill="hold" nodeType="with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250"/>
                                        <p:tgtEl>
                                          <p:spTgt spid="322"/>
                                        </p:tgtEl>
                                      </p:cBhvr>
                                    </p:animEffect>
                                  </p:childTnLst>
                                </p:cTn>
                              </p:par>
                              <p:par>
                                <p:cTn fill="hold" nodeType="with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250"/>
                                        <p:tgtEl>
                                          <p:spTgt spid="3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Civic">
  <a:themeElements>
    <a:clrScheme name="Civic">
      <a:dk1>
        <a:srgbClr val="000000"/>
      </a:dk1>
      <a:lt1>
        <a:srgbClr val="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2022-04-20T06:03:54Z</dcterms:created>
  <dc:creator>Dr</dc:creator>
</cp:coreProperties>
</file>