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5" r:id="rId3"/>
    <p:sldId id="273" r:id="rId4"/>
    <p:sldId id="266" r:id="rId5"/>
    <p:sldId id="270" r:id="rId6"/>
    <p:sldId id="277" r:id="rId7"/>
    <p:sldId id="278" r:id="rId8"/>
    <p:sldId id="271" r:id="rId9"/>
    <p:sldId id="275" r:id="rId10"/>
    <p:sldId id="276" r:id="rId11"/>
    <p:sldId id="272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45E739"/>
    <a:srgbClr val="FFFF66"/>
    <a:srgbClr val="8D42C6"/>
    <a:srgbClr val="581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687" autoAdjust="0"/>
  </p:normalViewPr>
  <p:slideViewPr>
    <p:cSldViewPr snapToGrid="0">
      <p:cViewPr varScale="1">
        <p:scale>
          <a:sx n="61" d="100"/>
          <a:sy n="61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4C01D6-6EE2-4313-A3C8-5903B497B96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7C5CDF96-02F0-47AB-95FD-BA029C926495}">
      <dgm:prSet phldrT="[Text]"/>
      <dgm:spPr/>
      <dgm:t>
        <a:bodyPr/>
        <a:lstStyle/>
        <a:p>
          <a:pPr algn="just"/>
          <a:r>
            <a:rPr lang="en-IN" b="1" dirty="0">
              <a:solidFill>
                <a:srgbClr val="002060"/>
              </a:solidFill>
            </a:rPr>
            <a:t>Wean out tobacco use in a phased manner</a:t>
          </a:r>
        </a:p>
      </dgm:t>
    </dgm:pt>
    <dgm:pt modelId="{C7373389-3388-4412-B765-8D83525FC42B}" type="parTrans" cxnId="{D5917248-2CD1-479A-8B67-3DCBBF242F73}">
      <dgm:prSet/>
      <dgm:spPr/>
      <dgm:t>
        <a:bodyPr/>
        <a:lstStyle/>
        <a:p>
          <a:pPr algn="just"/>
          <a:endParaRPr lang="en-IN" b="1">
            <a:solidFill>
              <a:srgbClr val="002060"/>
            </a:solidFill>
          </a:endParaRPr>
        </a:p>
      </dgm:t>
    </dgm:pt>
    <dgm:pt modelId="{925B15BF-8254-405A-91F2-0A96807DBF3D}" type="sibTrans" cxnId="{D5917248-2CD1-479A-8B67-3DCBBF242F73}">
      <dgm:prSet/>
      <dgm:spPr/>
      <dgm:t>
        <a:bodyPr/>
        <a:lstStyle/>
        <a:p>
          <a:pPr algn="just"/>
          <a:endParaRPr lang="en-IN" b="1">
            <a:solidFill>
              <a:srgbClr val="002060"/>
            </a:solidFill>
          </a:endParaRPr>
        </a:p>
      </dgm:t>
    </dgm:pt>
    <dgm:pt modelId="{85AEE154-C62D-4357-A497-3EA50DC8499D}">
      <dgm:prSet phldrT="[Text]"/>
      <dgm:spPr/>
      <dgm:t>
        <a:bodyPr/>
        <a:lstStyle/>
        <a:p>
          <a:pPr algn="just"/>
          <a:r>
            <a:rPr lang="en-IN" b="1" dirty="0">
              <a:solidFill>
                <a:srgbClr val="002060"/>
              </a:solidFill>
            </a:rPr>
            <a:t>Reduce tobacco induced diseases and related costs </a:t>
          </a:r>
        </a:p>
      </dgm:t>
    </dgm:pt>
    <dgm:pt modelId="{E7EA2547-4B5C-44E7-B4C8-C2FF052A889F}" type="parTrans" cxnId="{42E5A730-3DF4-4657-96F6-5E392C50144B}">
      <dgm:prSet/>
      <dgm:spPr/>
      <dgm:t>
        <a:bodyPr/>
        <a:lstStyle/>
        <a:p>
          <a:pPr algn="just"/>
          <a:endParaRPr lang="en-IN" b="1">
            <a:solidFill>
              <a:srgbClr val="002060"/>
            </a:solidFill>
          </a:endParaRPr>
        </a:p>
      </dgm:t>
    </dgm:pt>
    <dgm:pt modelId="{4AA8C23D-F48A-4E4F-A9FF-48CA64D08359}" type="sibTrans" cxnId="{42E5A730-3DF4-4657-96F6-5E392C50144B}">
      <dgm:prSet/>
      <dgm:spPr/>
      <dgm:t>
        <a:bodyPr/>
        <a:lstStyle/>
        <a:p>
          <a:pPr algn="just"/>
          <a:endParaRPr lang="en-IN" b="1">
            <a:solidFill>
              <a:srgbClr val="002060"/>
            </a:solidFill>
          </a:endParaRPr>
        </a:p>
      </dgm:t>
    </dgm:pt>
    <dgm:pt modelId="{EB84589E-9A46-46D6-89D3-F468C90EF5D7}">
      <dgm:prSet phldrT="[Text]"/>
      <dgm:spPr/>
      <dgm:t>
        <a:bodyPr/>
        <a:lstStyle/>
        <a:p>
          <a:pPr algn="just"/>
          <a:r>
            <a:rPr lang="en-IN" b="1" dirty="0">
              <a:solidFill>
                <a:srgbClr val="002060"/>
              </a:solidFill>
            </a:rPr>
            <a:t>Restrict new users from entering addiction</a:t>
          </a:r>
        </a:p>
      </dgm:t>
    </dgm:pt>
    <dgm:pt modelId="{A206D89E-C7C9-49C5-9B66-62F95DACED97}" type="parTrans" cxnId="{D29F3839-B8A4-4184-ACAE-47FCB1CC67CC}">
      <dgm:prSet/>
      <dgm:spPr/>
      <dgm:t>
        <a:bodyPr/>
        <a:lstStyle/>
        <a:p>
          <a:pPr algn="just"/>
          <a:endParaRPr lang="en-IN" b="1">
            <a:solidFill>
              <a:srgbClr val="002060"/>
            </a:solidFill>
          </a:endParaRPr>
        </a:p>
      </dgm:t>
    </dgm:pt>
    <dgm:pt modelId="{60FDD7EB-EC21-451A-B539-ECB4598A45CB}" type="sibTrans" cxnId="{D29F3839-B8A4-4184-ACAE-47FCB1CC67CC}">
      <dgm:prSet/>
      <dgm:spPr/>
      <dgm:t>
        <a:bodyPr/>
        <a:lstStyle/>
        <a:p>
          <a:pPr algn="just"/>
          <a:endParaRPr lang="en-IN" b="1">
            <a:solidFill>
              <a:srgbClr val="002060"/>
            </a:solidFill>
          </a:endParaRPr>
        </a:p>
      </dgm:t>
    </dgm:pt>
    <dgm:pt modelId="{29A74C5C-4849-4801-B1C0-C565633BBED0}" type="pres">
      <dgm:prSet presAssocID="{654C01D6-6EE2-4313-A3C8-5903B497B96A}" presName="Name0" presStyleCnt="0">
        <dgm:presLayoutVars>
          <dgm:chMax val="7"/>
          <dgm:chPref val="7"/>
          <dgm:dir/>
        </dgm:presLayoutVars>
      </dgm:prSet>
      <dgm:spPr/>
    </dgm:pt>
    <dgm:pt modelId="{9FFC8603-D02F-4ACF-B467-62582E7BCEC8}" type="pres">
      <dgm:prSet presAssocID="{654C01D6-6EE2-4313-A3C8-5903B497B96A}" presName="Name1" presStyleCnt="0"/>
      <dgm:spPr/>
    </dgm:pt>
    <dgm:pt modelId="{84D6C6E9-26DA-4088-9158-BE895E9F160C}" type="pres">
      <dgm:prSet presAssocID="{654C01D6-6EE2-4313-A3C8-5903B497B96A}" presName="cycle" presStyleCnt="0"/>
      <dgm:spPr/>
    </dgm:pt>
    <dgm:pt modelId="{CB1AA510-8D31-473C-8622-59E16752FA6D}" type="pres">
      <dgm:prSet presAssocID="{654C01D6-6EE2-4313-A3C8-5903B497B96A}" presName="srcNode" presStyleLbl="node1" presStyleIdx="0" presStyleCnt="3"/>
      <dgm:spPr/>
    </dgm:pt>
    <dgm:pt modelId="{3879129D-D2CA-41B8-83AD-24E3BAF586E5}" type="pres">
      <dgm:prSet presAssocID="{654C01D6-6EE2-4313-A3C8-5903B497B96A}" presName="conn" presStyleLbl="parChTrans1D2" presStyleIdx="0" presStyleCnt="1"/>
      <dgm:spPr/>
    </dgm:pt>
    <dgm:pt modelId="{C803CC5E-AED2-4365-9D12-34660CEF93B9}" type="pres">
      <dgm:prSet presAssocID="{654C01D6-6EE2-4313-A3C8-5903B497B96A}" presName="extraNode" presStyleLbl="node1" presStyleIdx="0" presStyleCnt="3"/>
      <dgm:spPr/>
    </dgm:pt>
    <dgm:pt modelId="{ED742480-975F-4D16-9E4F-61F091217880}" type="pres">
      <dgm:prSet presAssocID="{654C01D6-6EE2-4313-A3C8-5903B497B96A}" presName="dstNode" presStyleLbl="node1" presStyleIdx="0" presStyleCnt="3"/>
      <dgm:spPr/>
    </dgm:pt>
    <dgm:pt modelId="{972504FE-DA62-4FC9-9D0C-1211EB60D9F1}" type="pres">
      <dgm:prSet presAssocID="{7C5CDF96-02F0-47AB-95FD-BA029C926495}" presName="text_1" presStyleLbl="node1" presStyleIdx="0" presStyleCnt="3">
        <dgm:presLayoutVars>
          <dgm:bulletEnabled val="1"/>
        </dgm:presLayoutVars>
      </dgm:prSet>
      <dgm:spPr/>
    </dgm:pt>
    <dgm:pt modelId="{C64BF703-B35E-4025-8E4D-AE23BA7D3A69}" type="pres">
      <dgm:prSet presAssocID="{7C5CDF96-02F0-47AB-95FD-BA029C926495}" presName="accent_1" presStyleCnt="0"/>
      <dgm:spPr/>
    </dgm:pt>
    <dgm:pt modelId="{2BAECD57-C1EE-4F9E-A7E3-0C26173373FF}" type="pres">
      <dgm:prSet presAssocID="{7C5CDF96-02F0-47AB-95FD-BA029C926495}" presName="accentRepeatNode" presStyleLbl="solidFgAcc1" presStyleIdx="0" presStyleCnt="3"/>
      <dgm:spPr/>
    </dgm:pt>
    <dgm:pt modelId="{1239EAFB-326A-46DF-9EA0-31BEA15E7F34}" type="pres">
      <dgm:prSet presAssocID="{85AEE154-C62D-4357-A497-3EA50DC8499D}" presName="text_2" presStyleLbl="node1" presStyleIdx="1" presStyleCnt="3">
        <dgm:presLayoutVars>
          <dgm:bulletEnabled val="1"/>
        </dgm:presLayoutVars>
      </dgm:prSet>
      <dgm:spPr/>
    </dgm:pt>
    <dgm:pt modelId="{50E5C87D-F564-4137-A2C6-D6E94EB0B74E}" type="pres">
      <dgm:prSet presAssocID="{85AEE154-C62D-4357-A497-3EA50DC8499D}" presName="accent_2" presStyleCnt="0"/>
      <dgm:spPr/>
    </dgm:pt>
    <dgm:pt modelId="{80CFE870-9A85-4611-8803-73525774CFEA}" type="pres">
      <dgm:prSet presAssocID="{85AEE154-C62D-4357-A497-3EA50DC8499D}" presName="accentRepeatNode" presStyleLbl="solidFgAcc1" presStyleIdx="1" presStyleCnt="3"/>
      <dgm:spPr/>
    </dgm:pt>
    <dgm:pt modelId="{0B123963-92A2-419C-B8C0-93EDB6DD0328}" type="pres">
      <dgm:prSet presAssocID="{EB84589E-9A46-46D6-89D3-F468C90EF5D7}" presName="text_3" presStyleLbl="node1" presStyleIdx="2" presStyleCnt="3">
        <dgm:presLayoutVars>
          <dgm:bulletEnabled val="1"/>
        </dgm:presLayoutVars>
      </dgm:prSet>
      <dgm:spPr/>
    </dgm:pt>
    <dgm:pt modelId="{4F08A7FC-B4BB-47B6-9862-8DD7F55DBB62}" type="pres">
      <dgm:prSet presAssocID="{EB84589E-9A46-46D6-89D3-F468C90EF5D7}" presName="accent_3" presStyleCnt="0"/>
      <dgm:spPr/>
    </dgm:pt>
    <dgm:pt modelId="{67F0D2EA-30F9-472C-82ED-AC6A7A83DF3A}" type="pres">
      <dgm:prSet presAssocID="{EB84589E-9A46-46D6-89D3-F468C90EF5D7}" presName="accentRepeatNode" presStyleLbl="solidFgAcc1" presStyleIdx="2" presStyleCnt="3"/>
      <dgm:spPr/>
    </dgm:pt>
  </dgm:ptLst>
  <dgm:cxnLst>
    <dgm:cxn modelId="{DF408D00-674C-4C08-851F-087E364B5741}" type="presOf" srcId="{85AEE154-C62D-4357-A497-3EA50DC8499D}" destId="{1239EAFB-326A-46DF-9EA0-31BEA15E7F34}" srcOrd="0" destOrd="0" presId="urn:microsoft.com/office/officeart/2008/layout/VerticalCurvedList"/>
    <dgm:cxn modelId="{42E5A730-3DF4-4657-96F6-5E392C50144B}" srcId="{654C01D6-6EE2-4313-A3C8-5903B497B96A}" destId="{85AEE154-C62D-4357-A497-3EA50DC8499D}" srcOrd="1" destOrd="0" parTransId="{E7EA2547-4B5C-44E7-B4C8-C2FF052A889F}" sibTransId="{4AA8C23D-F48A-4E4F-A9FF-48CA64D08359}"/>
    <dgm:cxn modelId="{D29F3839-B8A4-4184-ACAE-47FCB1CC67CC}" srcId="{654C01D6-6EE2-4313-A3C8-5903B497B96A}" destId="{EB84589E-9A46-46D6-89D3-F468C90EF5D7}" srcOrd="2" destOrd="0" parTransId="{A206D89E-C7C9-49C5-9B66-62F95DACED97}" sibTransId="{60FDD7EB-EC21-451A-B539-ECB4598A45CB}"/>
    <dgm:cxn modelId="{D5917248-2CD1-479A-8B67-3DCBBF242F73}" srcId="{654C01D6-6EE2-4313-A3C8-5903B497B96A}" destId="{7C5CDF96-02F0-47AB-95FD-BA029C926495}" srcOrd="0" destOrd="0" parTransId="{C7373389-3388-4412-B765-8D83525FC42B}" sibTransId="{925B15BF-8254-405A-91F2-0A96807DBF3D}"/>
    <dgm:cxn modelId="{EDEB896C-C544-4BAC-9770-9D2AE1A9E019}" type="presOf" srcId="{7C5CDF96-02F0-47AB-95FD-BA029C926495}" destId="{972504FE-DA62-4FC9-9D0C-1211EB60D9F1}" srcOrd="0" destOrd="0" presId="urn:microsoft.com/office/officeart/2008/layout/VerticalCurvedList"/>
    <dgm:cxn modelId="{06F6DD9D-9B98-41D5-B27F-180D21F49563}" type="presOf" srcId="{925B15BF-8254-405A-91F2-0A96807DBF3D}" destId="{3879129D-D2CA-41B8-83AD-24E3BAF586E5}" srcOrd="0" destOrd="0" presId="urn:microsoft.com/office/officeart/2008/layout/VerticalCurvedList"/>
    <dgm:cxn modelId="{95D5D9B7-13EC-4882-8167-1CC1D2D8448B}" type="presOf" srcId="{EB84589E-9A46-46D6-89D3-F468C90EF5D7}" destId="{0B123963-92A2-419C-B8C0-93EDB6DD0328}" srcOrd="0" destOrd="0" presId="urn:microsoft.com/office/officeart/2008/layout/VerticalCurvedList"/>
    <dgm:cxn modelId="{A08FB9E1-BB61-48CD-9782-FB9A2A67336C}" type="presOf" srcId="{654C01D6-6EE2-4313-A3C8-5903B497B96A}" destId="{29A74C5C-4849-4801-B1C0-C565633BBED0}" srcOrd="0" destOrd="0" presId="urn:microsoft.com/office/officeart/2008/layout/VerticalCurvedList"/>
    <dgm:cxn modelId="{58E04AF2-2389-490F-B290-2ED07268EB78}" type="presParOf" srcId="{29A74C5C-4849-4801-B1C0-C565633BBED0}" destId="{9FFC8603-D02F-4ACF-B467-62582E7BCEC8}" srcOrd="0" destOrd="0" presId="urn:microsoft.com/office/officeart/2008/layout/VerticalCurvedList"/>
    <dgm:cxn modelId="{B4DF44C4-078B-4E9F-B5E1-7B4F1C5419B4}" type="presParOf" srcId="{9FFC8603-D02F-4ACF-B467-62582E7BCEC8}" destId="{84D6C6E9-26DA-4088-9158-BE895E9F160C}" srcOrd="0" destOrd="0" presId="urn:microsoft.com/office/officeart/2008/layout/VerticalCurvedList"/>
    <dgm:cxn modelId="{0899A7B2-A684-4DFA-844D-75D996A237DA}" type="presParOf" srcId="{84D6C6E9-26DA-4088-9158-BE895E9F160C}" destId="{CB1AA510-8D31-473C-8622-59E16752FA6D}" srcOrd="0" destOrd="0" presId="urn:microsoft.com/office/officeart/2008/layout/VerticalCurvedList"/>
    <dgm:cxn modelId="{82D682F5-490A-4337-9014-8C97846996CC}" type="presParOf" srcId="{84D6C6E9-26DA-4088-9158-BE895E9F160C}" destId="{3879129D-D2CA-41B8-83AD-24E3BAF586E5}" srcOrd="1" destOrd="0" presId="urn:microsoft.com/office/officeart/2008/layout/VerticalCurvedList"/>
    <dgm:cxn modelId="{E2643144-094A-4146-A35C-3F5FAB4C8F57}" type="presParOf" srcId="{84D6C6E9-26DA-4088-9158-BE895E9F160C}" destId="{C803CC5E-AED2-4365-9D12-34660CEF93B9}" srcOrd="2" destOrd="0" presId="urn:microsoft.com/office/officeart/2008/layout/VerticalCurvedList"/>
    <dgm:cxn modelId="{19E7104E-AEFC-4729-AB94-00DB0E968DA2}" type="presParOf" srcId="{84D6C6E9-26DA-4088-9158-BE895E9F160C}" destId="{ED742480-975F-4D16-9E4F-61F091217880}" srcOrd="3" destOrd="0" presId="urn:microsoft.com/office/officeart/2008/layout/VerticalCurvedList"/>
    <dgm:cxn modelId="{EAA221BC-75A4-4E99-9776-2FFBB591057D}" type="presParOf" srcId="{9FFC8603-D02F-4ACF-B467-62582E7BCEC8}" destId="{972504FE-DA62-4FC9-9D0C-1211EB60D9F1}" srcOrd="1" destOrd="0" presId="urn:microsoft.com/office/officeart/2008/layout/VerticalCurvedList"/>
    <dgm:cxn modelId="{E76C108F-DFF6-46BB-A60B-733ED8865B4D}" type="presParOf" srcId="{9FFC8603-D02F-4ACF-B467-62582E7BCEC8}" destId="{C64BF703-B35E-4025-8E4D-AE23BA7D3A69}" srcOrd="2" destOrd="0" presId="urn:microsoft.com/office/officeart/2008/layout/VerticalCurvedList"/>
    <dgm:cxn modelId="{C40D9DCB-BDC7-45E1-8681-FEF04A3DC40F}" type="presParOf" srcId="{C64BF703-B35E-4025-8E4D-AE23BA7D3A69}" destId="{2BAECD57-C1EE-4F9E-A7E3-0C26173373FF}" srcOrd="0" destOrd="0" presId="urn:microsoft.com/office/officeart/2008/layout/VerticalCurvedList"/>
    <dgm:cxn modelId="{5FE969D3-8652-477F-9400-EFAB5A725834}" type="presParOf" srcId="{9FFC8603-D02F-4ACF-B467-62582E7BCEC8}" destId="{1239EAFB-326A-46DF-9EA0-31BEA15E7F34}" srcOrd="3" destOrd="0" presId="urn:microsoft.com/office/officeart/2008/layout/VerticalCurvedList"/>
    <dgm:cxn modelId="{E0220792-62B2-4E2B-B285-8D34576E1D06}" type="presParOf" srcId="{9FFC8603-D02F-4ACF-B467-62582E7BCEC8}" destId="{50E5C87D-F564-4137-A2C6-D6E94EB0B74E}" srcOrd="4" destOrd="0" presId="urn:microsoft.com/office/officeart/2008/layout/VerticalCurvedList"/>
    <dgm:cxn modelId="{850AA75A-8773-4EA3-8603-16D07E5EBE6B}" type="presParOf" srcId="{50E5C87D-F564-4137-A2C6-D6E94EB0B74E}" destId="{80CFE870-9A85-4611-8803-73525774CFEA}" srcOrd="0" destOrd="0" presId="urn:microsoft.com/office/officeart/2008/layout/VerticalCurvedList"/>
    <dgm:cxn modelId="{C2C4F37E-2A5F-4F8F-94D3-4BD55F7C5813}" type="presParOf" srcId="{9FFC8603-D02F-4ACF-B467-62582E7BCEC8}" destId="{0B123963-92A2-419C-B8C0-93EDB6DD0328}" srcOrd="5" destOrd="0" presId="urn:microsoft.com/office/officeart/2008/layout/VerticalCurvedList"/>
    <dgm:cxn modelId="{197294FF-2D97-41FC-B19C-D074F1C927EA}" type="presParOf" srcId="{9FFC8603-D02F-4ACF-B467-62582E7BCEC8}" destId="{4F08A7FC-B4BB-47B6-9862-8DD7F55DBB62}" srcOrd="6" destOrd="0" presId="urn:microsoft.com/office/officeart/2008/layout/VerticalCurvedList"/>
    <dgm:cxn modelId="{F3F22BE1-9E80-4713-A86A-59A5D3DF311C}" type="presParOf" srcId="{4F08A7FC-B4BB-47B6-9862-8DD7F55DBB62}" destId="{67F0D2EA-30F9-472C-82ED-AC6A7A83DF3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5FA058-7369-4ECB-AC16-20809428A754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C1B6CB9B-910A-417B-A347-B40D0F410E38}">
      <dgm:prSet phldrT="[Text]" custT="1"/>
      <dgm:spPr/>
      <dgm:t>
        <a:bodyPr/>
        <a:lstStyle/>
        <a:p>
          <a:r>
            <a:rPr lang="en-IN" sz="2400" dirty="0">
              <a:solidFill>
                <a:schemeClr val="tx1"/>
              </a:solidFill>
            </a:rPr>
            <a:t>Ban on Smokeless Tobacco Products and E-cigarettes </a:t>
          </a:r>
        </a:p>
      </dgm:t>
    </dgm:pt>
    <dgm:pt modelId="{3A8D537B-39F0-4E86-BFB9-78D42A36879E}" type="parTrans" cxnId="{BC9E1671-E07C-4650-A168-B29121F6CBFC}">
      <dgm:prSet/>
      <dgm:spPr/>
      <dgm:t>
        <a:bodyPr/>
        <a:lstStyle/>
        <a:p>
          <a:endParaRPr lang="en-IN" sz="3600">
            <a:solidFill>
              <a:schemeClr val="tx1"/>
            </a:solidFill>
          </a:endParaRPr>
        </a:p>
      </dgm:t>
    </dgm:pt>
    <dgm:pt modelId="{F6D450F5-7F9D-4106-A674-0D13D72873C5}" type="sibTrans" cxnId="{BC9E1671-E07C-4650-A168-B29121F6CBFC}">
      <dgm:prSet/>
      <dgm:spPr/>
      <dgm:t>
        <a:bodyPr/>
        <a:lstStyle/>
        <a:p>
          <a:endParaRPr lang="en-IN" sz="3600">
            <a:solidFill>
              <a:schemeClr val="tx1"/>
            </a:solidFill>
          </a:endParaRPr>
        </a:p>
      </dgm:t>
    </dgm:pt>
    <dgm:pt modelId="{EC6E54E5-55FB-4854-80A8-B5CE3C63BC06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2200" dirty="0">
              <a:solidFill>
                <a:schemeClr val="tx1"/>
              </a:solidFill>
            </a:rPr>
            <a:t>Regulation of Tobacco Imagery in Films and Television Programmes</a:t>
          </a:r>
        </a:p>
      </dgm:t>
    </dgm:pt>
    <dgm:pt modelId="{4D4828AB-CEBF-4928-853F-572283FD8395}" type="parTrans" cxnId="{0C52EDEE-05F7-4E98-AB9A-A5BA9BBEBCB4}">
      <dgm:prSet/>
      <dgm:spPr/>
      <dgm:t>
        <a:bodyPr/>
        <a:lstStyle/>
        <a:p>
          <a:endParaRPr lang="en-IN" sz="3600">
            <a:solidFill>
              <a:schemeClr val="tx1"/>
            </a:solidFill>
          </a:endParaRPr>
        </a:p>
      </dgm:t>
    </dgm:pt>
    <dgm:pt modelId="{83402815-8095-45EE-8F65-25845027349A}" type="sibTrans" cxnId="{0C52EDEE-05F7-4E98-AB9A-A5BA9BBEBCB4}">
      <dgm:prSet/>
      <dgm:spPr/>
      <dgm:t>
        <a:bodyPr/>
        <a:lstStyle/>
        <a:p>
          <a:endParaRPr lang="en-IN" sz="3600">
            <a:solidFill>
              <a:schemeClr val="tx1"/>
            </a:solidFill>
          </a:endParaRPr>
        </a:p>
      </dgm:t>
    </dgm:pt>
    <dgm:pt modelId="{7D74D95E-CF81-401A-A355-44F61B5E3941}">
      <dgm:prSet phldrT="[Text]" custT="1"/>
      <dgm:spPr>
        <a:solidFill>
          <a:srgbClr val="CC66FF"/>
        </a:solidFill>
      </dgm:spPr>
      <dgm:t>
        <a:bodyPr/>
        <a:lstStyle/>
        <a:p>
          <a:r>
            <a:rPr lang="en-IN" sz="2200" dirty="0">
              <a:solidFill>
                <a:schemeClr val="tx1"/>
              </a:solidFill>
            </a:rPr>
            <a:t>85% Graphical Pictorial Health Warnings</a:t>
          </a:r>
        </a:p>
      </dgm:t>
    </dgm:pt>
    <dgm:pt modelId="{12731484-DE06-471F-994F-CF09841A6BC2}" type="parTrans" cxnId="{D42BCB18-421D-48AC-B04C-2916894ED129}">
      <dgm:prSet/>
      <dgm:spPr/>
      <dgm:t>
        <a:bodyPr/>
        <a:lstStyle/>
        <a:p>
          <a:endParaRPr lang="en-IN" sz="3600">
            <a:solidFill>
              <a:schemeClr val="tx1"/>
            </a:solidFill>
          </a:endParaRPr>
        </a:p>
      </dgm:t>
    </dgm:pt>
    <dgm:pt modelId="{FBBD1E15-17EE-4C64-870D-46689B2B9339}" type="sibTrans" cxnId="{D42BCB18-421D-48AC-B04C-2916894ED129}">
      <dgm:prSet/>
      <dgm:spPr/>
      <dgm:t>
        <a:bodyPr/>
        <a:lstStyle/>
        <a:p>
          <a:endParaRPr lang="en-IN" sz="3600">
            <a:solidFill>
              <a:schemeClr val="tx1"/>
            </a:solidFill>
          </a:endParaRPr>
        </a:p>
      </dgm:t>
    </dgm:pt>
    <dgm:pt modelId="{F81A0160-32D8-4331-A6EE-EE6938FA0AAC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2200" dirty="0"/>
            <a:t>Tobacco Free Educational Institutions (TOFEI)</a:t>
          </a:r>
        </a:p>
      </dgm:t>
    </dgm:pt>
    <dgm:pt modelId="{B1849821-42C4-42DE-9B50-47049667F505}" type="parTrans" cxnId="{9038C12D-EDC8-4E42-8EAC-BAC0CE0EAC44}">
      <dgm:prSet/>
      <dgm:spPr/>
      <dgm:t>
        <a:bodyPr/>
        <a:lstStyle/>
        <a:p>
          <a:endParaRPr lang="en-IN"/>
        </a:p>
      </dgm:t>
    </dgm:pt>
    <dgm:pt modelId="{EAFBDC36-123B-4F6D-871E-A96E6C796499}" type="sibTrans" cxnId="{9038C12D-EDC8-4E42-8EAC-BAC0CE0EAC44}">
      <dgm:prSet/>
      <dgm:spPr/>
      <dgm:t>
        <a:bodyPr/>
        <a:lstStyle/>
        <a:p>
          <a:endParaRPr lang="en-IN"/>
        </a:p>
      </dgm:t>
    </dgm:pt>
    <dgm:pt modelId="{2FA95F3C-649E-4D8A-97BC-87935A6C4D5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rgbClr val="45E739"/>
        </a:solidFill>
      </dgm:spPr>
      <dgm:t>
        <a:bodyPr/>
        <a:lstStyle/>
        <a:p>
          <a:r>
            <a:rPr lang="en-US" sz="2200" dirty="0"/>
            <a:t>Juvenile Justice (Care and Protection of Children) Act, 2015</a:t>
          </a:r>
          <a:endParaRPr lang="en-IN" sz="2200" dirty="0"/>
        </a:p>
      </dgm:t>
    </dgm:pt>
    <dgm:pt modelId="{A9FD092A-BA88-4D88-96FA-2B813E9BAE8C}" type="parTrans" cxnId="{E06B2F61-C481-4027-AF96-B15747A7F17D}">
      <dgm:prSet/>
      <dgm:spPr/>
      <dgm:t>
        <a:bodyPr/>
        <a:lstStyle/>
        <a:p>
          <a:endParaRPr lang="en-IN"/>
        </a:p>
      </dgm:t>
    </dgm:pt>
    <dgm:pt modelId="{B0729450-9011-4513-9AC6-511E6E206EF3}" type="sibTrans" cxnId="{E06B2F61-C481-4027-AF96-B15747A7F17D}">
      <dgm:prSet/>
      <dgm:spPr/>
      <dgm:t>
        <a:bodyPr/>
        <a:lstStyle/>
        <a:p>
          <a:endParaRPr lang="en-IN"/>
        </a:p>
      </dgm:t>
    </dgm:pt>
    <dgm:pt modelId="{F8A271AC-F4F6-4052-A7B3-1E0CFED334FA}" type="pres">
      <dgm:prSet presAssocID="{755FA058-7369-4ECB-AC16-20809428A754}" presName="linear" presStyleCnt="0">
        <dgm:presLayoutVars>
          <dgm:dir/>
          <dgm:animLvl val="lvl"/>
          <dgm:resizeHandles val="exact"/>
        </dgm:presLayoutVars>
      </dgm:prSet>
      <dgm:spPr/>
    </dgm:pt>
    <dgm:pt modelId="{107279D2-A246-46E7-ABD7-34BCFDE4D3DB}" type="pres">
      <dgm:prSet presAssocID="{C1B6CB9B-910A-417B-A347-B40D0F410E38}" presName="parentLin" presStyleCnt="0"/>
      <dgm:spPr/>
    </dgm:pt>
    <dgm:pt modelId="{8668A99F-78C6-49C0-8067-5838D7C15776}" type="pres">
      <dgm:prSet presAssocID="{C1B6CB9B-910A-417B-A347-B40D0F410E38}" presName="parentLeftMargin" presStyleLbl="node1" presStyleIdx="0" presStyleCnt="5"/>
      <dgm:spPr/>
    </dgm:pt>
    <dgm:pt modelId="{59640AC3-AFE3-471C-8B5D-F6538A889943}" type="pres">
      <dgm:prSet presAssocID="{C1B6CB9B-910A-417B-A347-B40D0F410E38}" presName="parentText" presStyleLbl="node1" presStyleIdx="0" presStyleCnt="5" custScaleX="127662" custScaleY="197684">
        <dgm:presLayoutVars>
          <dgm:chMax val="0"/>
          <dgm:bulletEnabled val="1"/>
        </dgm:presLayoutVars>
      </dgm:prSet>
      <dgm:spPr/>
    </dgm:pt>
    <dgm:pt modelId="{00906AF6-437B-40F7-BA4E-3B0B9419C0C2}" type="pres">
      <dgm:prSet presAssocID="{C1B6CB9B-910A-417B-A347-B40D0F410E38}" presName="negativeSpace" presStyleCnt="0"/>
      <dgm:spPr/>
    </dgm:pt>
    <dgm:pt modelId="{F30DD19A-F4D5-4797-B3D5-62C5C9012EEF}" type="pres">
      <dgm:prSet presAssocID="{C1B6CB9B-910A-417B-A347-B40D0F410E38}" presName="childText" presStyleLbl="conFgAcc1" presStyleIdx="0" presStyleCnt="5">
        <dgm:presLayoutVars>
          <dgm:bulletEnabled val="1"/>
        </dgm:presLayoutVars>
      </dgm:prSet>
      <dgm:spPr/>
    </dgm:pt>
    <dgm:pt modelId="{A7059211-13A7-4A97-A58A-73ED30F06570}" type="pres">
      <dgm:prSet presAssocID="{F6D450F5-7F9D-4106-A674-0D13D72873C5}" presName="spaceBetweenRectangles" presStyleCnt="0"/>
      <dgm:spPr/>
    </dgm:pt>
    <dgm:pt modelId="{A447660B-9AE2-49E1-8338-96E11EE514D2}" type="pres">
      <dgm:prSet presAssocID="{F81A0160-32D8-4331-A6EE-EE6938FA0AAC}" presName="parentLin" presStyleCnt="0"/>
      <dgm:spPr/>
    </dgm:pt>
    <dgm:pt modelId="{97439E0B-2664-4BDA-B653-97D04BD4AD19}" type="pres">
      <dgm:prSet presAssocID="{F81A0160-32D8-4331-A6EE-EE6938FA0AAC}" presName="parentLeftMargin" presStyleLbl="node1" presStyleIdx="0" presStyleCnt="5"/>
      <dgm:spPr/>
    </dgm:pt>
    <dgm:pt modelId="{1292B0C0-B50A-415E-B8DF-0229DC36BDED}" type="pres">
      <dgm:prSet presAssocID="{F81A0160-32D8-4331-A6EE-EE6938FA0AAC}" presName="parentText" presStyleLbl="node1" presStyleIdx="1" presStyleCnt="5" custScaleX="126481" custScaleY="164093">
        <dgm:presLayoutVars>
          <dgm:chMax val="0"/>
          <dgm:bulletEnabled val="1"/>
        </dgm:presLayoutVars>
      </dgm:prSet>
      <dgm:spPr/>
    </dgm:pt>
    <dgm:pt modelId="{45CEB853-1AAA-49EB-90F1-78FCBCD63D85}" type="pres">
      <dgm:prSet presAssocID="{F81A0160-32D8-4331-A6EE-EE6938FA0AAC}" presName="negativeSpace" presStyleCnt="0"/>
      <dgm:spPr/>
    </dgm:pt>
    <dgm:pt modelId="{BD558E47-66C0-438E-B8BC-6409252BD2E8}" type="pres">
      <dgm:prSet presAssocID="{F81A0160-32D8-4331-A6EE-EE6938FA0AAC}" presName="childText" presStyleLbl="conFgAcc1" presStyleIdx="1" presStyleCnt="5">
        <dgm:presLayoutVars>
          <dgm:bulletEnabled val="1"/>
        </dgm:presLayoutVars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</dgm:pt>
    <dgm:pt modelId="{914A70AB-726E-47C8-9E24-2CF28A31D888}" type="pres">
      <dgm:prSet presAssocID="{EAFBDC36-123B-4F6D-871E-A96E6C796499}" presName="spaceBetweenRectangles" presStyleCnt="0"/>
      <dgm:spPr/>
    </dgm:pt>
    <dgm:pt modelId="{FC36E00A-584F-4B53-8FF2-22C57DDC7E3E}" type="pres">
      <dgm:prSet presAssocID="{2FA95F3C-649E-4D8A-97BC-87935A6C4D5D}" presName="parentLin" presStyleCnt="0"/>
      <dgm:spPr/>
    </dgm:pt>
    <dgm:pt modelId="{663D9B84-4CA2-49B8-8807-AE63D0594714}" type="pres">
      <dgm:prSet presAssocID="{2FA95F3C-649E-4D8A-97BC-87935A6C4D5D}" presName="parentLeftMargin" presStyleLbl="node1" presStyleIdx="1" presStyleCnt="5"/>
      <dgm:spPr/>
    </dgm:pt>
    <dgm:pt modelId="{E7073C99-06B1-41EE-87CC-3D451D474F0C}" type="pres">
      <dgm:prSet presAssocID="{2FA95F3C-649E-4D8A-97BC-87935A6C4D5D}" presName="parentText" presStyleLbl="node1" presStyleIdx="2" presStyleCnt="5" custScaleX="125968" custScaleY="196607">
        <dgm:presLayoutVars>
          <dgm:chMax val="0"/>
          <dgm:bulletEnabled val="1"/>
        </dgm:presLayoutVars>
      </dgm:prSet>
      <dgm:spPr/>
    </dgm:pt>
    <dgm:pt modelId="{6B81C544-4FAF-4316-8E6C-68573F0AF8B3}" type="pres">
      <dgm:prSet presAssocID="{2FA95F3C-649E-4D8A-97BC-87935A6C4D5D}" presName="negativeSpace" presStyleCnt="0"/>
      <dgm:spPr/>
    </dgm:pt>
    <dgm:pt modelId="{FEE329BF-C3A3-4188-84F7-D0AFD82980AC}" type="pres">
      <dgm:prSet presAssocID="{2FA95F3C-649E-4D8A-97BC-87935A6C4D5D}" presName="childText" presStyleLbl="conFgAcc1" presStyleIdx="2" presStyleCnt="5">
        <dgm:presLayoutVars>
          <dgm:bulletEnabled val="1"/>
        </dgm:presLayoutVars>
      </dgm:prSet>
      <dgm:spPr/>
    </dgm:pt>
    <dgm:pt modelId="{CA913D66-9B73-439D-82E7-33F2940F2202}" type="pres">
      <dgm:prSet presAssocID="{B0729450-9011-4513-9AC6-511E6E206EF3}" presName="spaceBetweenRectangles" presStyleCnt="0"/>
      <dgm:spPr/>
    </dgm:pt>
    <dgm:pt modelId="{752AFB14-5FF5-4CB4-A5DE-8C518E452D64}" type="pres">
      <dgm:prSet presAssocID="{EC6E54E5-55FB-4854-80A8-B5CE3C63BC06}" presName="parentLin" presStyleCnt="0"/>
      <dgm:spPr/>
    </dgm:pt>
    <dgm:pt modelId="{CB83C735-2470-40B2-ADDB-0A8000B04CCA}" type="pres">
      <dgm:prSet presAssocID="{EC6E54E5-55FB-4854-80A8-B5CE3C63BC06}" presName="parentLeftMargin" presStyleLbl="node1" presStyleIdx="2" presStyleCnt="5"/>
      <dgm:spPr/>
    </dgm:pt>
    <dgm:pt modelId="{3ABFBB8C-3849-40F8-B477-0837DB4CDA32}" type="pres">
      <dgm:prSet presAssocID="{EC6E54E5-55FB-4854-80A8-B5CE3C63BC06}" presName="parentText" presStyleLbl="node1" presStyleIdx="3" presStyleCnt="5" custScaleX="124135" custScaleY="161919" custLinFactNeighborX="-6126" custLinFactNeighborY="11721">
        <dgm:presLayoutVars>
          <dgm:chMax val="0"/>
          <dgm:bulletEnabled val="1"/>
        </dgm:presLayoutVars>
      </dgm:prSet>
      <dgm:spPr/>
    </dgm:pt>
    <dgm:pt modelId="{EA05FED5-8AB4-46AC-A74F-2EECD8516BA8}" type="pres">
      <dgm:prSet presAssocID="{EC6E54E5-55FB-4854-80A8-B5CE3C63BC06}" presName="negativeSpace" presStyleCnt="0"/>
      <dgm:spPr/>
    </dgm:pt>
    <dgm:pt modelId="{DC41DB3C-9DD1-44DC-BC94-6CE6552D3158}" type="pres">
      <dgm:prSet presAssocID="{EC6E54E5-55FB-4854-80A8-B5CE3C63BC06}" presName="childText" presStyleLbl="conFgAcc1" presStyleIdx="3" presStyleCnt="5" custLinFactNeighborX="3512" custLinFactNeighborY="65925">
        <dgm:presLayoutVars>
          <dgm:bulletEnabled val="1"/>
        </dgm:presLayoutVars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</dgm:pt>
    <dgm:pt modelId="{A30D1B66-EE5D-4FB7-80CA-B7F427DE708C}" type="pres">
      <dgm:prSet presAssocID="{83402815-8095-45EE-8F65-25845027349A}" presName="spaceBetweenRectangles" presStyleCnt="0"/>
      <dgm:spPr/>
    </dgm:pt>
    <dgm:pt modelId="{20A1A5F5-3772-4D87-9080-E22ADC4DC263}" type="pres">
      <dgm:prSet presAssocID="{7D74D95E-CF81-401A-A355-44F61B5E3941}" presName="parentLin" presStyleCnt="0"/>
      <dgm:spPr/>
    </dgm:pt>
    <dgm:pt modelId="{86F6B253-607C-42A8-BBBB-C0BBB1C72579}" type="pres">
      <dgm:prSet presAssocID="{7D74D95E-CF81-401A-A355-44F61B5E3941}" presName="parentLeftMargin" presStyleLbl="node1" presStyleIdx="3" presStyleCnt="5"/>
      <dgm:spPr/>
    </dgm:pt>
    <dgm:pt modelId="{76D6DD05-ED44-408A-979A-B0FB059B24DA}" type="pres">
      <dgm:prSet presAssocID="{7D74D95E-CF81-401A-A355-44F61B5E3941}" presName="parentText" presStyleLbl="node1" presStyleIdx="4" presStyleCnt="5" custScaleX="125378" custScaleY="135754">
        <dgm:presLayoutVars>
          <dgm:chMax val="0"/>
          <dgm:bulletEnabled val="1"/>
        </dgm:presLayoutVars>
      </dgm:prSet>
      <dgm:spPr/>
    </dgm:pt>
    <dgm:pt modelId="{94C771ED-FC61-4795-91B7-D29DED0C533F}" type="pres">
      <dgm:prSet presAssocID="{7D74D95E-CF81-401A-A355-44F61B5E3941}" presName="negativeSpace" presStyleCnt="0"/>
      <dgm:spPr/>
    </dgm:pt>
    <dgm:pt modelId="{BDA9A54E-AC98-4C75-8CFE-1B4D289189CA}" type="pres">
      <dgm:prSet presAssocID="{7D74D95E-CF81-401A-A355-44F61B5E394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D68AB13-22A7-4AEB-B882-B758259D0FD4}" type="presOf" srcId="{EC6E54E5-55FB-4854-80A8-B5CE3C63BC06}" destId="{CB83C735-2470-40B2-ADDB-0A8000B04CCA}" srcOrd="0" destOrd="0" presId="urn:microsoft.com/office/officeart/2005/8/layout/list1"/>
    <dgm:cxn modelId="{D42BCB18-421D-48AC-B04C-2916894ED129}" srcId="{755FA058-7369-4ECB-AC16-20809428A754}" destId="{7D74D95E-CF81-401A-A355-44F61B5E3941}" srcOrd="4" destOrd="0" parTransId="{12731484-DE06-471F-994F-CF09841A6BC2}" sibTransId="{FBBD1E15-17EE-4C64-870D-46689B2B9339}"/>
    <dgm:cxn modelId="{B7F5BC1A-2C2F-4E73-8CCC-499E05B99A5D}" type="presOf" srcId="{C1B6CB9B-910A-417B-A347-B40D0F410E38}" destId="{59640AC3-AFE3-471C-8B5D-F6538A889943}" srcOrd="1" destOrd="0" presId="urn:microsoft.com/office/officeart/2005/8/layout/list1"/>
    <dgm:cxn modelId="{9038C12D-EDC8-4E42-8EAC-BAC0CE0EAC44}" srcId="{755FA058-7369-4ECB-AC16-20809428A754}" destId="{F81A0160-32D8-4331-A6EE-EE6938FA0AAC}" srcOrd="1" destOrd="0" parTransId="{B1849821-42C4-42DE-9B50-47049667F505}" sibTransId="{EAFBDC36-123B-4F6D-871E-A96E6C796499}"/>
    <dgm:cxn modelId="{7490F65B-0FB9-4D95-87E1-362C52B6C93D}" type="presOf" srcId="{7D74D95E-CF81-401A-A355-44F61B5E3941}" destId="{86F6B253-607C-42A8-BBBB-C0BBB1C72579}" srcOrd="0" destOrd="0" presId="urn:microsoft.com/office/officeart/2005/8/layout/list1"/>
    <dgm:cxn modelId="{3B6B835C-9021-457D-A002-2941888EF369}" type="presOf" srcId="{2FA95F3C-649E-4D8A-97BC-87935A6C4D5D}" destId="{E7073C99-06B1-41EE-87CC-3D451D474F0C}" srcOrd="1" destOrd="0" presId="urn:microsoft.com/office/officeart/2005/8/layout/list1"/>
    <dgm:cxn modelId="{E06B2F61-C481-4027-AF96-B15747A7F17D}" srcId="{755FA058-7369-4ECB-AC16-20809428A754}" destId="{2FA95F3C-649E-4D8A-97BC-87935A6C4D5D}" srcOrd="2" destOrd="0" parTransId="{A9FD092A-BA88-4D88-96FA-2B813E9BAE8C}" sibTransId="{B0729450-9011-4513-9AC6-511E6E206EF3}"/>
    <dgm:cxn modelId="{FFA16245-9206-4338-AAB0-BA2A1285BD77}" type="presOf" srcId="{755FA058-7369-4ECB-AC16-20809428A754}" destId="{F8A271AC-F4F6-4052-A7B3-1E0CFED334FA}" srcOrd="0" destOrd="0" presId="urn:microsoft.com/office/officeart/2005/8/layout/list1"/>
    <dgm:cxn modelId="{BC9E1671-E07C-4650-A168-B29121F6CBFC}" srcId="{755FA058-7369-4ECB-AC16-20809428A754}" destId="{C1B6CB9B-910A-417B-A347-B40D0F410E38}" srcOrd="0" destOrd="0" parTransId="{3A8D537B-39F0-4E86-BFB9-78D42A36879E}" sibTransId="{F6D450F5-7F9D-4106-A674-0D13D72873C5}"/>
    <dgm:cxn modelId="{4DB0AF84-4B3F-4754-801D-D7428E2C7A61}" type="presOf" srcId="{EC6E54E5-55FB-4854-80A8-B5CE3C63BC06}" destId="{3ABFBB8C-3849-40F8-B477-0837DB4CDA32}" srcOrd="1" destOrd="0" presId="urn:microsoft.com/office/officeart/2005/8/layout/list1"/>
    <dgm:cxn modelId="{82D6678C-357F-41E6-979E-541CBCC96BD8}" type="presOf" srcId="{F81A0160-32D8-4331-A6EE-EE6938FA0AAC}" destId="{1292B0C0-B50A-415E-B8DF-0229DC36BDED}" srcOrd="1" destOrd="0" presId="urn:microsoft.com/office/officeart/2005/8/layout/list1"/>
    <dgm:cxn modelId="{0A044596-0B76-4D79-872D-0E0F877655A4}" type="presOf" srcId="{C1B6CB9B-910A-417B-A347-B40D0F410E38}" destId="{8668A99F-78C6-49C0-8067-5838D7C15776}" srcOrd="0" destOrd="0" presId="urn:microsoft.com/office/officeart/2005/8/layout/list1"/>
    <dgm:cxn modelId="{243BD9AE-B3D7-4D82-A171-7F6225C00317}" type="presOf" srcId="{2FA95F3C-649E-4D8A-97BC-87935A6C4D5D}" destId="{663D9B84-4CA2-49B8-8807-AE63D0594714}" srcOrd="0" destOrd="0" presId="urn:microsoft.com/office/officeart/2005/8/layout/list1"/>
    <dgm:cxn modelId="{EB06FFDA-D99B-43C9-BC11-503E5C3958A0}" type="presOf" srcId="{7D74D95E-CF81-401A-A355-44F61B5E3941}" destId="{76D6DD05-ED44-408A-979A-B0FB059B24DA}" srcOrd="1" destOrd="0" presId="urn:microsoft.com/office/officeart/2005/8/layout/list1"/>
    <dgm:cxn modelId="{46DE82E7-CC8B-4567-89F7-1626038457EA}" type="presOf" srcId="{F81A0160-32D8-4331-A6EE-EE6938FA0AAC}" destId="{97439E0B-2664-4BDA-B653-97D04BD4AD19}" srcOrd="0" destOrd="0" presId="urn:microsoft.com/office/officeart/2005/8/layout/list1"/>
    <dgm:cxn modelId="{0C52EDEE-05F7-4E98-AB9A-A5BA9BBEBCB4}" srcId="{755FA058-7369-4ECB-AC16-20809428A754}" destId="{EC6E54E5-55FB-4854-80A8-B5CE3C63BC06}" srcOrd="3" destOrd="0" parTransId="{4D4828AB-CEBF-4928-853F-572283FD8395}" sibTransId="{83402815-8095-45EE-8F65-25845027349A}"/>
    <dgm:cxn modelId="{C4CDB275-3278-4447-BD94-A0D425BCCC3D}" type="presParOf" srcId="{F8A271AC-F4F6-4052-A7B3-1E0CFED334FA}" destId="{107279D2-A246-46E7-ABD7-34BCFDE4D3DB}" srcOrd="0" destOrd="0" presId="urn:microsoft.com/office/officeart/2005/8/layout/list1"/>
    <dgm:cxn modelId="{67EDB886-E6C9-4358-975C-39DF00A0FA13}" type="presParOf" srcId="{107279D2-A246-46E7-ABD7-34BCFDE4D3DB}" destId="{8668A99F-78C6-49C0-8067-5838D7C15776}" srcOrd="0" destOrd="0" presId="urn:microsoft.com/office/officeart/2005/8/layout/list1"/>
    <dgm:cxn modelId="{4B6E6F72-4223-43E0-82DB-3D38F36B6E4D}" type="presParOf" srcId="{107279D2-A246-46E7-ABD7-34BCFDE4D3DB}" destId="{59640AC3-AFE3-471C-8B5D-F6538A889943}" srcOrd="1" destOrd="0" presId="urn:microsoft.com/office/officeart/2005/8/layout/list1"/>
    <dgm:cxn modelId="{8B30E8A0-1386-4CF9-BB0F-6CE3BF3373CB}" type="presParOf" srcId="{F8A271AC-F4F6-4052-A7B3-1E0CFED334FA}" destId="{00906AF6-437B-40F7-BA4E-3B0B9419C0C2}" srcOrd="1" destOrd="0" presId="urn:microsoft.com/office/officeart/2005/8/layout/list1"/>
    <dgm:cxn modelId="{0D1E560E-7BD5-4838-B88D-C80B9D588240}" type="presParOf" srcId="{F8A271AC-F4F6-4052-A7B3-1E0CFED334FA}" destId="{F30DD19A-F4D5-4797-B3D5-62C5C9012EEF}" srcOrd="2" destOrd="0" presId="urn:microsoft.com/office/officeart/2005/8/layout/list1"/>
    <dgm:cxn modelId="{567A0933-59EC-4DFF-8618-4B8B15ADFE7C}" type="presParOf" srcId="{F8A271AC-F4F6-4052-A7B3-1E0CFED334FA}" destId="{A7059211-13A7-4A97-A58A-73ED30F06570}" srcOrd="3" destOrd="0" presId="urn:microsoft.com/office/officeart/2005/8/layout/list1"/>
    <dgm:cxn modelId="{9D9C8174-7744-491B-9AF5-F264DD38A66F}" type="presParOf" srcId="{F8A271AC-F4F6-4052-A7B3-1E0CFED334FA}" destId="{A447660B-9AE2-49E1-8338-96E11EE514D2}" srcOrd="4" destOrd="0" presId="urn:microsoft.com/office/officeart/2005/8/layout/list1"/>
    <dgm:cxn modelId="{1BD110E9-2163-4EFC-8C47-DAEDA6787A41}" type="presParOf" srcId="{A447660B-9AE2-49E1-8338-96E11EE514D2}" destId="{97439E0B-2664-4BDA-B653-97D04BD4AD19}" srcOrd="0" destOrd="0" presId="urn:microsoft.com/office/officeart/2005/8/layout/list1"/>
    <dgm:cxn modelId="{C2DF0D98-BED5-495F-91E5-0515A8CA0943}" type="presParOf" srcId="{A447660B-9AE2-49E1-8338-96E11EE514D2}" destId="{1292B0C0-B50A-415E-B8DF-0229DC36BDED}" srcOrd="1" destOrd="0" presId="urn:microsoft.com/office/officeart/2005/8/layout/list1"/>
    <dgm:cxn modelId="{25CEA02B-38B1-4F1B-A413-890A380BEC1C}" type="presParOf" srcId="{F8A271AC-F4F6-4052-A7B3-1E0CFED334FA}" destId="{45CEB853-1AAA-49EB-90F1-78FCBCD63D85}" srcOrd="5" destOrd="0" presId="urn:microsoft.com/office/officeart/2005/8/layout/list1"/>
    <dgm:cxn modelId="{26D8C3EF-417F-4468-8DB2-AD2266826D77}" type="presParOf" srcId="{F8A271AC-F4F6-4052-A7B3-1E0CFED334FA}" destId="{BD558E47-66C0-438E-B8BC-6409252BD2E8}" srcOrd="6" destOrd="0" presId="urn:microsoft.com/office/officeart/2005/8/layout/list1"/>
    <dgm:cxn modelId="{2453B45D-7CFF-4CBC-8D2B-6F8561D15254}" type="presParOf" srcId="{F8A271AC-F4F6-4052-A7B3-1E0CFED334FA}" destId="{914A70AB-726E-47C8-9E24-2CF28A31D888}" srcOrd="7" destOrd="0" presId="urn:microsoft.com/office/officeart/2005/8/layout/list1"/>
    <dgm:cxn modelId="{FB56B202-58A7-4696-A024-141E72C2D281}" type="presParOf" srcId="{F8A271AC-F4F6-4052-A7B3-1E0CFED334FA}" destId="{FC36E00A-584F-4B53-8FF2-22C57DDC7E3E}" srcOrd="8" destOrd="0" presId="urn:microsoft.com/office/officeart/2005/8/layout/list1"/>
    <dgm:cxn modelId="{3FC6D4B6-A917-409D-9B36-BADA479C1919}" type="presParOf" srcId="{FC36E00A-584F-4B53-8FF2-22C57DDC7E3E}" destId="{663D9B84-4CA2-49B8-8807-AE63D0594714}" srcOrd="0" destOrd="0" presId="urn:microsoft.com/office/officeart/2005/8/layout/list1"/>
    <dgm:cxn modelId="{FF946A74-5DEA-498C-9727-AA718F0CB178}" type="presParOf" srcId="{FC36E00A-584F-4B53-8FF2-22C57DDC7E3E}" destId="{E7073C99-06B1-41EE-87CC-3D451D474F0C}" srcOrd="1" destOrd="0" presId="urn:microsoft.com/office/officeart/2005/8/layout/list1"/>
    <dgm:cxn modelId="{5CAB6C49-26F5-47E0-855F-41B564915641}" type="presParOf" srcId="{F8A271AC-F4F6-4052-A7B3-1E0CFED334FA}" destId="{6B81C544-4FAF-4316-8E6C-68573F0AF8B3}" srcOrd="9" destOrd="0" presId="urn:microsoft.com/office/officeart/2005/8/layout/list1"/>
    <dgm:cxn modelId="{368815F2-466D-4684-8D3E-5FB9A2748B05}" type="presParOf" srcId="{F8A271AC-F4F6-4052-A7B3-1E0CFED334FA}" destId="{FEE329BF-C3A3-4188-84F7-D0AFD82980AC}" srcOrd="10" destOrd="0" presId="urn:microsoft.com/office/officeart/2005/8/layout/list1"/>
    <dgm:cxn modelId="{0824B3C7-D9F2-4179-B47A-F6B3FEA72113}" type="presParOf" srcId="{F8A271AC-F4F6-4052-A7B3-1E0CFED334FA}" destId="{CA913D66-9B73-439D-82E7-33F2940F2202}" srcOrd="11" destOrd="0" presId="urn:microsoft.com/office/officeart/2005/8/layout/list1"/>
    <dgm:cxn modelId="{6E8535C2-8947-4DD8-BD50-5C026D8CA7D5}" type="presParOf" srcId="{F8A271AC-F4F6-4052-A7B3-1E0CFED334FA}" destId="{752AFB14-5FF5-4CB4-A5DE-8C518E452D64}" srcOrd="12" destOrd="0" presId="urn:microsoft.com/office/officeart/2005/8/layout/list1"/>
    <dgm:cxn modelId="{7219A14A-A05F-4101-88D6-44DBA84920D5}" type="presParOf" srcId="{752AFB14-5FF5-4CB4-A5DE-8C518E452D64}" destId="{CB83C735-2470-40B2-ADDB-0A8000B04CCA}" srcOrd="0" destOrd="0" presId="urn:microsoft.com/office/officeart/2005/8/layout/list1"/>
    <dgm:cxn modelId="{1D8A55D5-97D1-4B6E-BAB1-EB645502B823}" type="presParOf" srcId="{752AFB14-5FF5-4CB4-A5DE-8C518E452D64}" destId="{3ABFBB8C-3849-40F8-B477-0837DB4CDA32}" srcOrd="1" destOrd="0" presId="urn:microsoft.com/office/officeart/2005/8/layout/list1"/>
    <dgm:cxn modelId="{85A2AF7E-83DC-4FCA-BD7E-52D8184F5EA6}" type="presParOf" srcId="{F8A271AC-F4F6-4052-A7B3-1E0CFED334FA}" destId="{EA05FED5-8AB4-46AC-A74F-2EECD8516BA8}" srcOrd="13" destOrd="0" presId="urn:microsoft.com/office/officeart/2005/8/layout/list1"/>
    <dgm:cxn modelId="{3E2E6CD0-7DD0-42A0-B119-2E10778602C9}" type="presParOf" srcId="{F8A271AC-F4F6-4052-A7B3-1E0CFED334FA}" destId="{DC41DB3C-9DD1-44DC-BC94-6CE6552D3158}" srcOrd="14" destOrd="0" presId="urn:microsoft.com/office/officeart/2005/8/layout/list1"/>
    <dgm:cxn modelId="{227383B2-4E7A-4F23-AE65-3FAB74FB28FC}" type="presParOf" srcId="{F8A271AC-F4F6-4052-A7B3-1E0CFED334FA}" destId="{A30D1B66-EE5D-4FB7-80CA-B7F427DE708C}" srcOrd="15" destOrd="0" presId="urn:microsoft.com/office/officeart/2005/8/layout/list1"/>
    <dgm:cxn modelId="{5574E6B4-0C48-4BCF-BF7F-C273FCBAB992}" type="presParOf" srcId="{F8A271AC-F4F6-4052-A7B3-1E0CFED334FA}" destId="{20A1A5F5-3772-4D87-9080-E22ADC4DC263}" srcOrd="16" destOrd="0" presId="urn:microsoft.com/office/officeart/2005/8/layout/list1"/>
    <dgm:cxn modelId="{E3EDD950-F347-4053-ABA2-0BC953EA7D89}" type="presParOf" srcId="{20A1A5F5-3772-4D87-9080-E22ADC4DC263}" destId="{86F6B253-607C-42A8-BBBB-C0BBB1C72579}" srcOrd="0" destOrd="0" presId="urn:microsoft.com/office/officeart/2005/8/layout/list1"/>
    <dgm:cxn modelId="{BD9B2F1A-B43F-4415-BDA4-C5EB328327B7}" type="presParOf" srcId="{20A1A5F5-3772-4D87-9080-E22ADC4DC263}" destId="{76D6DD05-ED44-408A-979A-B0FB059B24DA}" srcOrd="1" destOrd="0" presId="urn:microsoft.com/office/officeart/2005/8/layout/list1"/>
    <dgm:cxn modelId="{C5318D1C-2EB2-4255-86CD-908623458C93}" type="presParOf" srcId="{F8A271AC-F4F6-4052-A7B3-1E0CFED334FA}" destId="{94C771ED-FC61-4795-91B7-D29DED0C533F}" srcOrd="17" destOrd="0" presId="urn:microsoft.com/office/officeart/2005/8/layout/list1"/>
    <dgm:cxn modelId="{938E2FD3-E80F-427B-A46C-786613ADFE86}" type="presParOf" srcId="{F8A271AC-F4F6-4052-A7B3-1E0CFED334FA}" destId="{BDA9A54E-AC98-4C75-8CFE-1B4D289189C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C79720-25D9-4A5A-AF72-715066A6271E}" type="doc">
      <dgm:prSet loTypeId="urn:diagrams.loki3.com/TabbedArc+Icon" loCatId="officeonline" qsTypeId="urn:microsoft.com/office/officeart/2005/8/quickstyle/simple1" qsCatId="simple" csTypeId="urn:microsoft.com/office/officeart/2005/8/colors/colorful4" csCatId="colorful" phldr="1"/>
      <dgm:spPr/>
    </dgm:pt>
    <dgm:pt modelId="{2C309F9D-D38C-45AB-8359-A77590EF037B}">
      <dgm:prSet phldrT="[Text]" custT="1"/>
      <dgm:spPr/>
      <dgm:t>
        <a:bodyPr/>
        <a:lstStyle/>
        <a:p>
          <a:r>
            <a:rPr lang="en-IN" sz="1900" dirty="0">
              <a:solidFill>
                <a:schemeClr val="tx1"/>
              </a:solidFill>
            </a:rPr>
            <a:t>Plain packaging </a:t>
          </a:r>
        </a:p>
      </dgm:t>
    </dgm:pt>
    <dgm:pt modelId="{1C4C3B55-041B-421D-805A-C1480467BA6E}" type="parTrans" cxnId="{CFB8F306-F46A-4B3C-8E18-B7B12B2681A3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21D79473-8332-4BA6-91C2-7DD57C5D6AF2}" type="sibTrans" cxnId="{CFB8F306-F46A-4B3C-8E18-B7B12B2681A3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9D4D7390-B913-47D5-B14B-6A9B09E67DF4}">
      <dgm:prSet phldrT="[Text]" custT="1"/>
      <dgm:spPr/>
      <dgm:t>
        <a:bodyPr/>
        <a:lstStyle/>
        <a:p>
          <a:r>
            <a:rPr lang="en-IN" sz="1900" dirty="0">
              <a:solidFill>
                <a:schemeClr val="tx1"/>
              </a:solidFill>
            </a:rPr>
            <a:t>Tobacco Vendor Licensing</a:t>
          </a:r>
        </a:p>
      </dgm:t>
    </dgm:pt>
    <dgm:pt modelId="{52783AE9-9A1D-4B20-96C3-B2667F681682}" type="parTrans" cxnId="{48558ECB-7055-4DF7-9761-D877338C6D16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D5A1EEF3-6605-4947-B8BF-F4810B3EFBAC}" type="sibTrans" cxnId="{48558ECB-7055-4DF7-9761-D877338C6D16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FDFFC253-493D-4383-95E8-203FA090A121}">
      <dgm:prSet phldrT="[Text]" custT="1"/>
      <dgm:spPr/>
      <dgm:t>
        <a:bodyPr/>
        <a:lstStyle/>
        <a:p>
          <a:r>
            <a:rPr lang="en-IN" sz="1900" dirty="0">
              <a:solidFill>
                <a:schemeClr val="tx1"/>
              </a:solidFill>
            </a:rPr>
            <a:t>Increasing legal age to buy tobacco</a:t>
          </a:r>
        </a:p>
      </dgm:t>
    </dgm:pt>
    <dgm:pt modelId="{58A3C537-2522-4497-A2B8-BD0A63E9CA1F}" type="parTrans" cxnId="{436461DE-FECA-4567-9171-C0CD547CD9DC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F2B1B121-780E-4AC7-8871-9C290091D54F}" type="sibTrans" cxnId="{436461DE-FECA-4567-9171-C0CD547CD9DC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32910CEE-13F3-4FE1-9C14-7C9F4CEDEC44}">
      <dgm:prSet custT="1"/>
      <dgm:spPr/>
      <dgm:t>
        <a:bodyPr/>
        <a:lstStyle/>
        <a:p>
          <a:r>
            <a:rPr lang="en-IN" sz="1900" dirty="0">
              <a:solidFill>
                <a:schemeClr val="tx1"/>
              </a:solidFill>
            </a:rPr>
            <a:t>Tobacco Free Generations</a:t>
          </a:r>
        </a:p>
      </dgm:t>
    </dgm:pt>
    <dgm:pt modelId="{AF788CEC-D309-40C7-B57C-9AD75BF1CDC3}" type="parTrans" cxnId="{DBE145ED-03C8-44C6-82EC-AF7E733B7E1A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676DFE6E-43C6-44E6-A875-B4D3AAE13376}" type="sibTrans" cxnId="{DBE145ED-03C8-44C6-82EC-AF7E733B7E1A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9E078277-22C7-4936-A43B-5155AE0152B5}">
      <dgm:prSet custT="1"/>
      <dgm:spPr/>
      <dgm:t>
        <a:bodyPr/>
        <a:lstStyle/>
        <a:p>
          <a:r>
            <a:rPr lang="en-IN" sz="1900" dirty="0">
              <a:solidFill>
                <a:schemeClr val="tx1"/>
              </a:solidFill>
            </a:rPr>
            <a:t>Raising Taxes</a:t>
          </a:r>
        </a:p>
      </dgm:t>
    </dgm:pt>
    <dgm:pt modelId="{8A23D107-EBCD-48B3-BD8A-8A39E063AF80}" type="parTrans" cxnId="{07F80809-DA2E-405D-84EB-F89B8DF61DAA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9D20F38C-B8A0-4918-AECB-F1108D09D9B7}" type="sibTrans" cxnId="{07F80809-DA2E-405D-84EB-F89B8DF61DAA}">
      <dgm:prSet/>
      <dgm:spPr/>
      <dgm:t>
        <a:bodyPr/>
        <a:lstStyle/>
        <a:p>
          <a:endParaRPr lang="en-IN" sz="1900">
            <a:solidFill>
              <a:schemeClr val="tx1"/>
            </a:solidFill>
          </a:endParaRPr>
        </a:p>
      </dgm:t>
    </dgm:pt>
    <dgm:pt modelId="{0A1C45E6-CFF0-405F-95BA-34E8FBA3A42D}">
      <dgm:prSet custT="1"/>
      <dgm:spPr/>
      <dgm:t>
        <a:bodyPr/>
        <a:lstStyle/>
        <a:p>
          <a:r>
            <a:rPr lang="en-IN" sz="1900" dirty="0">
              <a:solidFill>
                <a:schemeClr val="tx1"/>
              </a:solidFill>
            </a:rPr>
            <a:t>5% prevalence by 2040</a:t>
          </a:r>
        </a:p>
      </dgm:t>
    </dgm:pt>
    <dgm:pt modelId="{AE4E5EFC-3B3C-49C4-8DAC-E2E3AF0AE3CA}" type="parTrans" cxnId="{0E10CF98-E55B-448A-A329-254A1EAC8694}">
      <dgm:prSet/>
      <dgm:spPr/>
      <dgm:t>
        <a:bodyPr/>
        <a:lstStyle/>
        <a:p>
          <a:endParaRPr lang="en-IN" sz="1900"/>
        </a:p>
      </dgm:t>
    </dgm:pt>
    <dgm:pt modelId="{2716609F-43FF-4A1A-A08F-B1FE7D15C1E8}" type="sibTrans" cxnId="{0E10CF98-E55B-448A-A329-254A1EAC8694}">
      <dgm:prSet/>
      <dgm:spPr/>
      <dgm:t>
        <a:bodyPr/>
        <a:lstStyle/>
        <a:p>
          <a:endParaRPr lang="en-IN" sz="1900"/>
        </a:p>
      </dgm:t>
    </dgm:pt>
    <dgm:pt modelId="{676FB2E5-CFA9-4FA9-9AE7-7C46C067BDDC}" type="pres">
      <dgm:prSet presAssocID="{D8C79720-25D9-4A5A-AF72-715066A6271E}" presName="Name0" presStyleCnt="0">
        <dgm:presLayoutVars>
          <dgm:dir/>
          <dgm:resizeHandles val="exact"/>
        </dgm:presLayoutVars>
      </dgm:prSet>
      <dgm:spPr/>
    </dgm:pt>
    <dgm:pt modelId="{00A91FE2-60B1-4F28-B50B-413ADD7522AB}" type="pres">
      <dgm:prSet presAssocID="{2C309F9D-D38C-45AB-8359-A77590EF037B}" presName="twoplus" presStyleLbl="node1" presStyleIdx="0" presStyleCnt="6">
        <dgm:presLayoutVars>
          <dgm:bulletEnabled val="1"/>
        </dgm:presLayoutVars>
      </dgm:prSet>
      <dgm:spPr/>
    </dgm:pt>
    <dgm:pt modelId="{6664682B-17E2-423D-BF1A-0A85A60084B4}" type="pres">
      <dgm:prSet presAssocID="{9D4D7390-B913-47D5-B14B-6A9B09E67DF4}" presName="twoplus" presStyleLbl="node1" presStyleIdx="1" presStyleCnt="6">
        <dgm:presLayoutVars>
          <dgm:bulletEnabled val="1"/>
        </dgm:presLayoutVars>
      </dgm:prSet>
      <dgm:spPr/>
    </dgm:pt>
    <dgm:pt modelId="{606BEA96-2301-401C-A0C7-BE3042F7BD32}" type="pres">
      <dgm:prSet presAssocID="{32910CEE-13F3-4FE1-9C14-7C9F4CEDEC44}" presName="twoplus" presStyleLbl="node1" presStyleIdx="2" presStyleCnt="6">
        <dgm:presLayoutVars>
          <dgm:bulletEnabled val="1"/>
        </dgm:presLayoutVars>
      </dgm:prSet>
      <dgm:spPr/>
    </dgm:pt>
    <dgm:pt modelId="{74DC0CC0-DE9D-4004-A8E5-B09091ADDA91}" type="pres">
      <dgm:prSet presAssocID="{FDFFC253-493D-4383-95E8-203FA090A121}" presName="twoplus" presStyleLbl="node1" presStyleIdx="3" presStyleCnt="6">
        <dgm:presLayoutVars>
          <dgm:bulletEnabled val="1"/>
        </dgm:presLayoutVars>
      </dgm:prSet>
      <dgm:spPr/>
    </dgm:pt>
    <dgm:pt modelId="{3279F52F-CC97-4781-9CFE-14DB66ADF5D5}" type="pres">
      <dgm:prSet presAssocID="{9E078277-22C7-4936-A43B-5155AE0152B5}" presName="twoplus" presStyleLbl="node1" presStyleIdx="4" presStyleCnt="6">
        <dgm:presLayoutVars>
          <dgm:bulletEnabled val="1"/>
        </dgm:presLayoutVars>
      </dgm:prSet>
      <dgm:spPr/>
    </dgm:pt>
    <dgm:pt modelId="{736004A1-DF80-4D05-A351-606F2D7C7A05}" type="pres">
      <dgm:prSet presAssocID="{0A1C45E6-CFF0-405F-95BA-34E8FBA3A42D}" presName="twoplus" presStyleLbl="node1" presStyleIdx="5" presStyleCnt="6">
        <dgm:presLayoutVars>
          <dgm:bulletEnabled val="1"/>
        </dgm:presLayoutVars>
      </dgm:prSet>
      <dgm:spPr/>
    </dgm:pt>
  </dgm:ptLst>
  <dgm:cxnLst>
    <dgm:cxn modelId="{CFB8F306-F46A-4B3C-8E18-B7B12B2681A3}" srcId="{D8C79720-25D9-4A5A-AF72-715066A6271E}" destId="{2C309F9D-D38C-45AB-8359-A77590EF037B}" srcOrd="0" destOrd="0" parTransId="{1C4C3B55-041B-421D-805A-C1480467BA6E}" sibTransId="{21D79473-8332-4BA6-91C2-7DD57C5D6AF2}"/>
    <dgm:cxn modelId="{07F80809-DA2E-405D-84EB-F89B8DF61DAA}" srcId="{D8C79720-25D9-4A5A-AF72-715066A6271E}" destId="{9E078277-22C7-4936-A43B-5155AE0152B5}" srcOrd="4" destOrd="0" parTransId="{8A23D107-EBCD-48B3-BD8A-8A39E063AF80}" sibTransId="{9D20F38C-B8A0-4918-AECB-F1108D09D9B7}"/>
    <dgm:cxn modelId="{923FAA70-486B-4D42-A84B-377CCB5CB76F}" type="presOf" srcId="{9D4D7390-B913-47D5-B14B-6A9B09E67DF4}" destId="{6664682B-17E2-423D-BF1A-0A85A60084B4}" srcOrd="0" destOrd="0" presId="urn:diagrams.loki3.com/TabbedArc+Icon"/>
    <dgm:cxn modelId="{2190FC55-E249-4E74-BA5C-470046751C93}" type="presOf" srcId="{2C309F9D-D38C-45AB-8359-A77590EF037B}" destId="{00A91FE2-60B1-4F28-B50B-413ADD7522AB}" srcOrd="0" destOrd="0" presId="urn:diagrams.loki3.com/TabbedArc+Icon"/>
    <dgm:cxn modelId="{0E10CF98-E55B-448A-A329-254A1EAC8694}" srcId="{D8C79720-25D9-4A5A-AF72-715066A6271E}" destId="{0A1C45E6-CFF0-405F-95BA-34E8FBA3A42D}" srcOrd="5" destOrd="0" parTransId="{AE4E5EFC-3B3C-49C4-8DAC-E2E3AF0AE3CA}" sibTransId="{2716609F-43FF-4A1A-A08F-B1FE7D15C1E8}"/>
    <dgm:cxn modelId="{1EFFE3C9-22F2-4024-9600-687E2A8214D7}" type="presOf" srcId="{D8C79720-25D9-4A5A-AF72-715066A6271E}" destId="{676FB2E5-CFA9-4FA9-9AE7-7C46C067BDDC}" srcOrd="0" destOrd="0" presId="urn:diagrams.loki3.com/TabbedArc+Icon"/>
    <dgm:cxn modelId="{17FBDECA-0926-45CA-8CA6-3E668958F88C}" type="presOf" srcId="{32910CEE-13F3-4FE1-9C14-7C9F4CEDEC44}" destId="{606BEA96-2301-401C-A0C7-BE3042F7BD32}" srcOrd="0" destOrd="0" presId="urn:diagrams.loki3.com/TabbedArc+Icon"/>
    <dgm:cxn modelId="{48558ECB-7055-4DF7-9761-D877338C6D16}" srcId="{D8C79720-25D9-4A5A-AF72-715066A6271E}" destId="{9D4D7390-B913-47D5-B14B-6A9B09E67DF4}" srcOrd="1" destOrd="0" parTransId="{52783AE9-9A1D-4B20-96C3-B2667F681682}" sibTransId="{D5A1EEF3-6605-4947-B8BF-F4810B3EFBAC}"/>
    <dgm:cxn modelId="{857BFFCF-65C0-40BB-8294-7626C3F890FC}" type="presOf" srcId="{0A1C45E6-CFF0-405F-95BA-34E8FBA3A42D}" destId="{736004A1-DF80-4D05-A351-606F2D7C7A05}" srcOrd="0" destOrd="0" presId="urn:diagrams.loki3.com/TabbedArc+Icon"/>
    <dgm:cxn modelId="{265609D3-0983-4294-9C06-70C2C206C11A}" type="presOf" srcId="{FDFFC253-493D-4383-95E8-203FA090A121}" destId="{74DC0CC0-DE9D-4004-A8E5-B09091ADDA91}" srcOrd="0" destOrd="0" presId="urn:diagrams.loki3.com/TabbedArc+Icon"/>
    <dgm:cxn modelId="{436461DE-FECA-4567-9171-C0CD547CD9DC}" srcId="{D8C79720-25D9-4A5A-AF72-715066A6271E}" destId="{FDFFC253-493D-4383-95E8-203FA090A121}" srcOrd="3" destOrd="0" parTransId="{58A3C537-2522-4497-A2B8-BD0A63E9CA1F}" sibTransId="{F2B1B121-780E-4AC7-8871-9C290091D54F}"/>
    <dgm:cxn modelId="{DBE145ED-03C8-44C6-82EC-AF7E733B7E1A}" srcId="{D8C79720-25D9-4A5A-AF72-715066A6271E}" destId="{32910CEE-13F3-4FE1-9C14-7C9F4CEDEC44}" srcOrd="2" destOrd="0" parTransId="{AF788CEC-D309-40C7-B57C-9AD75BF1CDC3}" sibTransId="{676DFE6E-43C6-44E6-A875-B4D3AAE13376}"/>
    <dgm:cxn modelId="{B0C3C6ED-5BC6-4AEF-A2BD-58845DF4005E}" type="presOf" srcId="{9E078277-22C7-4936-A43B-5155AE0152B5}" destId="{3279F52F-CC97-4781-9CFE-14DB66ADF5D5}" srcOrd="0" destOrd="0" presId="urn:diagrams.loki3.com/TabbedArc+Icon"/>
    <dgm:cxn modelId="{3A7961E6-2CCC-4055-867D-CCD81B408707}" type="presParOf" srcId="{676FB2E5-CFA9-4FA9-9AE7-7C46C067BDDC}" destId="{00A91FE2-60B1-4F28-B50B-413ADD7522AB}" srcOrd="0" destOrd="0" presId="urn:diagrams.loki3.com/TabbedArc+Icon"/>
    <dgm:cxn modelId="{4C316004-CAA8-4CEB-8A73-A99C5E0908F9}" type="presParOf" srcId="{676FB2E5-CFA9-4FA9-9AE7-7C46C067BDDC}" destId="{6664682B-17E2-423D-BF1A-0A85A60084B4}" srcOrd="1" destOrd="0" presId="urn:diagrams.loki3.com/TabbedArc+Icon"/>
    <dgm:cxn modelId="{820D4F51-3932-4F74-8DD6-984A179FB036}" type="presParOf" srcId="{676FB2E5-CFA9-4FA9-9AE7-7C46C067BDDC}" destId="{606BEA96-2301-401C-A0C7-BE3042F7BD32}" srcOrd="2" destOrd="0" presId="urn:diagrams.loki3.com/TabbedArc+Icon"/>
    <dgm:cxn modelId="{CEB0BBFA-6699-4F09-8A58-352CD726E707}" type="presParOf" srcId="{676FB2E5-CFA9-4FA9-9AE7-7C46C067BDDC}" destId="{74DC0CC0-DE9D-4004-A8E5-B09091ADDA91}" srcOrd="3" destOrd="0" presId="urn:diagrams.loki3.com/TabbedArc+Icon"/>
    <dgm:cxn modelId="{78902F7A-D777-40E8-B4B9-9547181BC1D4}" type="presParOf" srcId="{676FB2E5-CFA9-4FA9-9AE7-7C46C067BDDC}" destId="{3279F52F-CC97-4781-9CFE-14DB66ADF5D5}" srcOrd="4" destOrd="0" presId="urn:diagrams.loki3.com/TabbedArc+Icon"/>
    <dgm:cxn modelId="{BB31F3A0-172D-43FC-82FE-43C0728A37DD}" type="presParOf" srcId="{676FB2E5-CFA9-4FA9-9AE7-7C46C067BDDC}" destId="{736004A1-DF80-4D05-A351-606F2D7C7A05}" srcOrd="5" destOrd="0" presId="urn:diagrams.loki3.com/TabbedArc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79129D-D2CA-41B8-83AD-24E3BAF586E5}">
      <dsp:nvSpPr>
        <dsp:cNvPr id="0" name=""/>
        <dsp:cNvSpPr/>
      </dsp:nvSpPr>
      <dsp:spPr>
        <a:xfrm>
          <a:off x="-5292140" y="-810543"/>
          <a:ext cx="6302154" cy="6302154"/>
        </a:xfrm>
        <a:prstGeom prst="blockArc">
          <a:avLst>
            <a:gd name="adj1" fmla="val 18900000"/>
            <a:gd name="adj2" fmla="val 2700000"/>
            <a:gd name="adj3" fmla="val 343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2504FE-DA62-4FC9-9D0C-1211EB60D9F1}">
      <dsp:nvSpPr>
        <dsp:cNvPr id="0" name=""/>
        <dsp:cNvSpPr/>
      </dsp:nvSpPr>
      <dsp:spPr>
        <a:xfrm>
          <a:off x="649732" y="468106"/>
          <a:ext cx="7901604" cy="93621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3119" tIns="71120" rIns="71120" bIns="7112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>
              <a:solidFill>
                <a:srgbClr val="002060"/>
              </a:solidFill>
            </a:rPr>
            <a:t>Wean out tobacco use in a phased manner</a:t>
          </a:r>
        </a:p>
      </dsp:txBody>
      <dsp:txXfrm>
        <a:off x="649732" y="468106"/>
        <a:ext cx="7901604" cy="936213"/>
      </dsp:txXfrm>
    </dsp:sp>
    <dsp:sp modelId="{2BAECD57-C1EE-4F9E-A7E3-0C26173373FF}">
      <dsp:nvSpPr>
        <dsp:cNvPr id="0" name=""/>
        <dsp:cNvSpPr/>
      </dsp:nvSpPr>
      <dsp:spPr>
        <a:xfrm>
          <a:off x="64598" y="351080"/>
          <a:ext cx="1170266" cy="11702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39EAFB-326A-46DF-9EA0-31BEA15E7F34}">
      <dsp:nvSpPr>
        <dsp:cNvPr id="0" name=""/>
        <dsp:cNvSpPr/>
      </dsp:nvSpPr>
      <dsp:spPr>
        <a:xfrm>
          <a:off x="990045" y="1872426"/>
          <a:ext cx="7561290" cy="936213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3119" tIns="71120" rIns="71120" bIns="7112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>
              <a:solidFill>
                <a:srgbClr val="002060"/>
              </a:solidFill>
            </a:rPr>
            <a:t>Reduce tobacco induced diseases and related costs </a:t>
          </a:r>
        </a:p>
      </dsp:txBody>
      <dsp:txXfrm>
        <a:off x="990045" y="1872426"/>
        <a:ext cx="7561290" cy="936213"/>
      </dsp:txXfrm>
    </dsp:sp>
    <dsp:sp modelId="{80CFE870-9A85-4611-8803-73525774CFEA}">
      <dsp:nvSpPr>
        <dsp:cNvPr id="0" name=""/>
        <dsp:cNvSpPr/>
      </dsp:nvSpPr>
      <dsp:spPr>
        <a:xfrm>
          <a:off x="404912" y="1755400"/>
          <a:ext cx="1170266" cy="11702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123963-92A2-419C-B8C0-93EDB6DD0328}">
      <dsp:nvSpPr>
        <dsp:cNvPr id="0" name=""/>
        <dsp:cNvSpPr/>
      </dsp:nvSpPr>
      <dsp:spPr>
        <a:xfrm>
          <a:off x="649732" y="3276746"/>
          <a:ext cx="7901604" cy="93621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3119" tIns="71120" rIns="71120" bIns="7112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>
              <a:solidFill>
                <a:srgbClr val="002060"/>
              </a:solidFill>
            </a:rPr>
            <a:t>Restrict new users from entering addiction</a:t>
          </a:r>
        </a:p>
      </dsp:txBody>
      <dsp:txXfrm>
        <a:off x="649732" y="3276746"/>
        <a:ext cx="7901604" cy="936213"/>
      </dsp:txXfrm>
    </dsp:sp>
    <dsp:sp modelId="{67F0D2EA-30F9-472C-82ED-AC6A7A83DF3A}">
      <dsp:nvSpPr>
        <dsp:cNvPr id="0" name=""/>
        <dsp:cNvSpPr/>
      </dsp:nvSpPr>
      <dsp:spPr>
        <a:xfrm>
          <a:off x="64598" y="3159720"/>
          <a:ext cx="1170266" cy="11702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DD19A-F4D5-4797-B3D5-62C5C9012EEF}">
      <dsp:nvSpPr>
        <dsp:cNvPr id="0" name=""/>
        <dsp:cNvSpPr/>
      </dsp:nvSpPr>
      <dsp:spPr>
        <a:xfrm>
          <a:off x="0" y="659170"/>
          <a:ext cx="763226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640AC3-AFE3-471C-8B5D-F6538A889943}">
      <dsp:nvSpPr>
        <dsp:cNvPr id="0" name=""/>
        <dsp:cNvSpPr/>
      </dsp:nvSpPr>
      <dsp:spPr>
        <a:xfrm>
          <a:off x="381613" y="92418"/>
          <a:ext cx="6820448" cy="7586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7" tIns="0" rIns="20193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>
              <a:solidFill>
                <a:schemeClr val="tx1"/>
              </a:solidFill>
            </a:rPr>
            <a:t>Ban on Smokeless Tobacco Products and E-cigarettes </a:t>
          </a:r>
        </a:p>
      </dsp:txBody>
      <dsp:txXfrm>
        <a:off x="418646" y="129451"/>
        <a:ext cx="6746382" cy="684566"/>
      </dsp:txXfrm>
    </dsp:sp>
    <dsp:sp modelId="{BD558E47-66C0-438E-B8BC-6409252BD2E8}">
      <dsp:nvSpPr>
        <dsp:cNvPr id="0" name=""/>
        <dsp:cNvSpPr/>
      </dsp:nvSpPr>
      <dsp:spPr>
        <a:xfrm>
          <a:off x="0" y="1494813"/>
          <a:ext cx="7632262" cy="3276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</dsp:sp>
    <dsp:sp modelId="{1292B0C0-B50A-415E-B8DF-0229DC36BDED}">
      <dsp:nvSpPr>
        <dsp:cNvPr id="0" name=""/>
        <dsp:cNvSpPr/>
      </dsp:nvSpPr>
      <dsp:spPr>
        <a:xfrm>
          <a:off x="381613" y="1056970"/>
          <a:ext cx="6757352" cy="629723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01937" tIns="0" rIns="20193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Tobacco Free Educational Institutions (TOFEI)</a:t>
          </a:r>
        </a:p>
      </dsp:txBody>
      <dsp:txXfrm>
        <a:off x="412354" y="1087711"/>
        <a:ext cx="6695870" cy="568241"/>
      </dsp:txXfrm>
    </dsp:sp>
    <dsp:sp modelId="{FEE329BF-C3A3-4188-84F7-D0AFD82980AC}">
      <dsp:nvSpPr>
        <dsp:cNvPr id="0" name=""/>
        <dsp:cNvSpPr/>
      </dsp:nvSpPr>
      <dsp:spPr>
        <a:xfrm>
          <a:off x="0" y="2455232"/>
          <a:ext cx="763226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073C99-06B1-41EE-87CC-3D451D474F0C}">
      <dsp:nvSpPr>
        <dsp:cNvPr id="0" name=""/>
        <dsp:cNvSpPr/>
      </dsp:nvSpPr>
      <dsp:spPr>
        <a:xfrm>
          <a:off x="381613" y="1892613"/>
          <a:ext cx="6729945" cy="754499"/>
        </a:xfrm>
        <a:prstGeom prst="roundRect">
          <a:avLst/>
        </a:prstGeom>
        <a:solidFill>
          <a:srgbClr val="45E739"/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01937" tIns="0" rIns="20193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Juvenile Justice (Care and Protection of Children) Act, 2015</a:t>
          </a:r>
          <a:endParaRPr lang="en-IN" sz="2200" kern="1200" dirty="0"/>
        </a:p>
      </dsp:txBody>
      <dsp:txXfrm>
        <a:off x="418445" y="1929445"/>
        <a:ext cx="6656281" cy="680835"/>
      </dsp:txXfrm>
    </dsp:sp>
    <dsp:sp modelId="{DC41DB3C-9DD1-44DC-BC94-6CE6552D3158}">
      <dsp:nvSpPr>
        <dsp:cNvPr id="0" name=""/>
        <dsp:cNvSpPr/>
      </dsp:nvSpPr>
      <dsp:spPr>
        <a:xfrm>
          <a:off x="0" y="3328812"/>
          <a:ext cx="7632262" cy="3276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3ABFBB8C-3849-40F8-B477-0837DB4CDA32}">
      <dsp:nvSpPr>
        <dsp:cNvPr id="0" name=""/>
        <dsp:cNvSpPr/>
      </dsp:nvSpPr>
      <dsp:spPr>
        <a:xfrm>
          <a:off x="358235" y="2898013"/>
          <a:ext cx="6632015" cy="621380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01937" tIns="0" rIns="20193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>
              <a:solidFill>
                <a:schemeClr val="tx1"/>
              </a:solidFill>
            </a:rPr>
            <a:t>Regulation of Tobacco Imagery in Films and Television Programmes</a:t>
          </a:r>
        </a:p>
      </dsp:txBody>
      <dsp:txXfrm>
        <a:off x="388568" y="2928346"/>
        <a:ext cx="6571349" cy="560714"/>
      </dsp:txXfrm>
    </dsp:sp>
    <dsp:sp modelId="{BDA9A54E-AC98-4C75-8CFE-1B4D289189CA}">
      <dsp:nvSpPr>
        <dsp:cNvPr id="0" name=""/>
        <dsp:cNvSpPr/>
      </dsp:nvSpPr>
      <dsp:spPr>
        <a:xfrm>
          <a:off x="0" y="4009422"/>
          <a:ext cx="763226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6DD05-ED44-408A-979A-B0FB059B24DA}">
      <dsp:nvSpPr>
        <dsp:cNvPr id="0" name=""/>
        <dsp:cNvSpPr/>
      </dsp:nvSpPr>
      <dsp:spPr>
        <a:xfrm>
          <a:off x="381613" y="3680333"/>
          <a:ext cx="6698424" cy="520969"/>
        </a:xfrm>
        <a:prstGeom prst="roundRect">
          <a:avLst/>
        </a:prstGeom>
        <a:solidFill>
          <a:srgbClr val="CC66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7" tIns="0" rIns="20193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>
              <a:solidFill>
                <a:schemeClr val="tx1"/>
              </a:solidFill>
            </a:rPr>
            <a:t>85% Graphical Pictorial Health Warnings</a:t>
          </a:r>
        </a:p>
      </dsp:txBody>
      <dsp:txXfrm>
        <a:off x="407045" y="3705765"/>
        <a:ext cx="6647560" cy="4701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A91FE2-60B1-4F28-B50B-413ADD7522AB}">
      <dsp:nvSpPr>
        <dsp:cNvPr id="0" name=""/>
        <dsp:cNvSpPr/>
      </dsp:nvSpPr>
      <dsp:spPr>
        <a:xfrm rot="18000000">
          <a:off x="2896" y="3006662"/>
          <a:ext cx="1586083" cy="1030954"/>
        </a:xfrm>
        <a:prstGeom prst="round2Same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Plain packaging </a:t>
          </a:r>
        </a:p>
      </dsp:txBody>
      <dsp:txXfrm>
        <a:off x="75015" y="3044407"/>
        <a:ext cx="1485429" cy="980627"/>
      </dsp:txXfrm>
    </dsp:sp>
    <dsp:sp modelId="{6664682B-17E2-423D-BF1A-0A85A60084B4}">
      <dsp:nvSpPr>
        <dsp:cNvPr id="0" name=""/>
        <dsp:cNvSpPr/>
      </dsp:nvSpPr>
      <dsp:spPr>
        <a:xfrm rot="19440000">
          <a:off x="1314181" y="1550332"/>
          <a:ext cx="1586083" cy="1030954"/>
        </a:xfrm>
        <a:prstGeom prst="round2SameRect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Tobacco Vendor Licensing</a:t>
          </a:r>
        </a:p>
      </dsp:txBody>
      <dsp:txXfrm>
        <a:off x="1379299" y="1595853"/>
        <a:ext cx="1485429" cy="980627"/>
      </dsp:txXfrm>
    </dsp:sp>
    <dsp:sp modelId="{606BEA96-2301-401C-A0C7-BE3042F7BD32}">
      <dsp:nvSpPr>
        <dsp:cNvPr id="0" name=""/>
        <dsp:cNvSpPr/>
      </dsp:nvSpPr>
      <dsp:spPr>
        <a:xfrm rot="20880000">
          <a:off x="3104442" y="753257"/>
          <a:ext cx="1586083" cy="1030954"/>
        </a:xfrm>
        <a:prstGeom prst="round2SameRect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Tobacco Free Generations</a:t>
          </a:r>
        </a:p>
      </dsp:txBody>
      <dsp:txXfrm>
        <a:off x="3160001" y="803034"/>
        <a:ext cx="1485429" cy="980627"/>
      </dsp:txXfrm>
    </dsp:sp>
    <dsp:sp modelId="{74DC0CC0-DE9D-4004-A8E5-B09091ADDA91}">
      <dsp:nvSpPr>
        <dsp:cNvPr id="0" name=""/>
        <dsp:cNvSpPr/>
      </dsp:nvSpPr>
      <dsp:spPr>
        <a:xfrm rot="720000">
          <a:off x="5064126" y="753257"/>
          <a:ext cx="1586083" cy="1030954"/>
        </a:xfrm>
        <a:prstGeom prst="round2SameRect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Increasing legal age to buy tobacco</a:t>
          </a:r>
        </a:p>
      </dsp:txBody>
      <dsp:txXfrm>
        <a:off x="5109221" y="803034"/>
        <a:ext cx="1485429" cy="980627"/>
      </dsp:txXfrm>
    </dsp:sp>
    <dsp:sp modelId="{3279F52F-CC97-4781-9CFE-14DB66ADF5D5}">
      <dsp:nvSpPr>
        <dsp:cNvPr id="0" name=""/>
        <dsp:cNvSpPr/>
      </dsp:nvSpPr>
      <dsp:spPr>
        <a:xfrm rot="2160000">
          <a:off x="6854388" y="1550332"/>
          <a:ext cx="1586083" cy="1030954"/>
        </a:xfrm>
        <a:prstGeom prst="round2SameRect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Raising Taxes</a:t>
          </a:r>
        </a:p>
      </dsp:txBody>
      <dsp:txXfrm>
        <a:off x="6889924" y="1595853"/>
        <a:ext cx="1485429" cy="980627"/>
      </dsp:txXfrm>
    </dsp:sp>
    <dsp:sp modelId="{736004A1-DF80-4D05-A351-606F2D7C7A05}">
      <dsp:nvSpPr>
        <dsp:cNvPr id="0" name=""/>
        <dsp:cNvSpPr/>
      </dsp:nvSpPr>
      <dsp:spPr>
        <a:xfrm rot="3600000">
          <a:off x="8165673" y="3006662"/>
          <a:ext cx="1586083" cy="1030954"/>
        </a:xfrm>
        <a:prstGeom prst="round2Same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24130" rIns="7239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5% prevalence by 2040</a:t>
          </a:r>
        </a:p>
      </dsp:txBody>
      <dsp:txXfrm>
        <a:off x="8194208" y="3044407"/>
        <a:ext cx="1485429" cy="980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TabbedArc+Icon">
  <dgm:title val="Tabbed Arc"/>
  <dgm:desc val="Use to show a set of related items arcing over a common area.  Best with small amounts of tex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D9F46-1D86-480B-878C-2D28A68AF808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2A707-EA8A-40AD-B9A5-1FFB81F0BA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746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IN" sz="12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evelop a repository of the tobacco endgame approaches, strategies, scientific publications and policies being implemented at the national and global level. </a:t>
            </a:r>
            <a:endParaRPr lang="en-IN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20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IN" sz="12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enerate evidence on the feasibility, effectiveness and acceptability of various endgame interventions for policy advocacy. </a:t>
            </a:r>
            <a:endParaRPr lang="en-IN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20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IN" sz="12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ontribute to development of communication strategies, build capacity in operational research and conduct leadership development programme in tobacco endgame.</a:t>
            </a:r>
            <a:endParaRPr lang="en-IN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N" sz="20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IN" sz="12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rovide technical support to the governmental as well as non-governmental organizations in enhancing the skills and competencies of program managers at sub-national and level.</a:t>
            </a:r>
            <a:endParaRPr lang="en-IN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2A707-EA8A-40AD-B9A5-1FFB81F0BA9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500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62B26-B01E-3167-B0A5-9A26EDA7D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AABA7-5728-64C1-FD9D-DDD0C89DE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3A4B5-5A7D-97A2-994F-4219381F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E0DF3-5041-2B66-07A5-36CF78595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C14E-4DAE-2475-7C28-6C84BD7DA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28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C38B4-9C16-5FD3-590E-3BCA09D2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92211-0B38-1ED8-B0C6-7D2BCC1D0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DD8CB-90ED-B0DF-CC17-77F127206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6F013-6617-6899-33F3-D79D34C4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8B674-C380-1899-D3CF-82023C007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08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2EFD-A195-DF70-C6A2-83C10BF3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9242A-320F-1228-6BF3-36B5922B6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B9C15-D8B6-AB1B-E5A3-79EDEB59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6F2CC-526E-98C1-2B65-D70519C5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6684E-5F89-4FE2-3D75-69A4AC823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208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6618-2E08-E850-694B-AAF7541FE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39416-AD63-4072-7E3A-F72227B8F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7DEFC-FE6B-4694-68A6-A2EB11CCD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DC7BB-CA48-E754-2A08-9097F36A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6D1E0-1F5A-C2DF-779E-EE551A050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FE8F0-2FD0-919A-07C5-64859CACD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2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A22C6-54D6-340A-B883-7C3D138F7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8E848-FE24-3AA1-5F57-CC2D5F0A1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9BC9C-96C5-065F-09AF-7193B8CBC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EAA112-C621-2B8B-D1B9-EF8BCD3F1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EDC444-9DA6-9BA5-A4A1-B40132714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A5293C-248A-2BE5-052A-79B6A713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A1C460-4551-2F29-6FA4-B2A98B9F3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62C436-0176-008C-4AFB-FEDBA665D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449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13C3-19D6-9C3E-EC25-5ED9FB4A7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7EFBB5-398A-03D5-896D-48D0718C5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0B2DD-B952-63FB-6ADD-B879671B2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36CBAA-42D5-623A-0536-08AEE5834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00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B7E1F8-1FE9-010F-0B2B-39EEEC34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12FE73-3534-DF96-1E72-A34176DC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C003B-06F5-D139-6F66-2CF693A68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322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55F9E-51DF-3669-F187-848CEDDB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1D44D-BE3E-96C9-CB5A-001C484A3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5F1EB-54C6-7FB8-63A4-12824AC03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E3BCB-53F3-D211-42C2-3D5C6B9D1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3EB3A5-5E04-8E00-B519-112BE5A75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0CA79-5E08-41D8-005E-6379884E2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658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01F38-DCCC-BE20-891D-E4095E0F6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9D3604-8D8B-B5F0-A050-18809F738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FB1CA-97EF-D403-67C7-38F19953A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2EFA1-DA3B-390A-4278-DB709C79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D05F6-7D24-C12F-ACDD-63D6AD102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56B77-BEEC-57C1-F9BC-43F0BF1B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181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06956-D09A-9E0E-C2C1-07859CC1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CEDAF5-ACB3-5787-104A-094D27FB6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49F63-AFDD-CDD6-B842-A116DAE1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9B749-CAB7-E7A2-9097-8CC85CC62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067D0-7764-A610-6538-133B38AD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606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791CC9-74E4-DB0D-70F4-4337AF2EE1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807D0-13F8-15EF-B734-A756DFE65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D3AF3-1B2A-FB48-F495-3D4130E8C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FB929-E3DF-0FB0-EC61-F9D3E6A9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6FC74-613E-BF2F-384F-C5052EEC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5798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39F4EA-C817-0DCF-1D98-B7AD008D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B6703-9B5D-2069-2F72-585164F43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175A9-2B1B-C123-6957-5C9E84645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20860-704F-4F1D-8AFE-63FF5614F9B2}" type="datetimeFigureOut">
              <a:rPr lang="en-IN" smtClean="0"/>
              <a:t>20-05-2022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E0DD2-9451-800E-498C-D1E81B9FA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55656-D986-77E2-9C24-E2A108308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AF3F5-BA7F-4077-88BD-B1FAD3A9A4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128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846"/>
            <a:ext cx="12192000" cy="685457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83AAE1-9C08-B4F4-C413-728B467191C0}"/>
              </a:ext>
            </a:extLst>
          </p:cNvPr>
          <p:cNvSpPr txBox="1"/>
          <p:nvPr/>
        </p:nvSpPr>
        <p:spPr>
          <a:xfrm>
            <a:off x="262759" y="2092376"/>
            <a:ext cx="116664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b="1" dirty="0">
                <a:solidFill>
                  <a:srgbClr val="FF0000"/>
                </a:solidFill>
              </a:rPr>
              <a:t>INTRODUCTION TO TOBACCO ENDGAME HUB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6870A89-DF17-7A2D-4C2A-B13B0BC642F1}"/>
              </a:ext>
            </a:extLst>
          </p:cNvPr>
          <p:cNvSpPr/>
          <p:nvPr/>
        </p:nvSpPr>
        <p:spPr>
          <a:xfrm>
            <a:off x="2695904" y="3121572"/>
            <a:ext cx="5943600" cy="1899467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800" b="1" dirty="0">
              <a:solidFill>
                <a:schemeClr val="tx1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IN" sz="8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TED</a:t>
            </a:r>
            <a:r>
              <a:rPr lang="en-IN" sz="8800" b="1" baseline="300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endParaRPr lang="en-IN" sz="4800" dirty="0">
              <a:solidFill>
                <a:schemeClr val="tx1"/>
              </a:solidFill>
            </a:endParaRPr>
          </a:p>
          <a:p>
            <a:pPr algn="ctr"/>
            <a:endParaRPr lang="en-IN" sz="8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72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558B79-0259-D44B-DAFB-77176C4D91AB}"/>
              </a:ext>
            </a:extLst>
          </p:cNvPr>
          <p:cNvSpPr txBox="1"/>
          <p:nvPr/>
        </p:nvSpPr>
        <p:spPr>
          <a:xfrm>
            <a:off x="1704109" y="1056691"/>
            <a:ext cx="8589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Prevalence of Tobacco Use in India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43BB66-4828-3583-7D24-3B3D2B132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59" y="1930327"/>
            <a:ext cx="3368499" cy="38709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11EBC2-E99A-E3E3-FE67-C6256D7777FF}"/>
              </a:ext>
            </a:extLst>
          </p:cNvPr>
          <p:cNvSpPr txBox="1"/>
          <p:nvPr/>
        </p:nvSpPr>
        <p:spPr>
          <a:xfrm>
            <a:off x="96982" y="5801309"/>
            <a:ext cx="4433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World's second largest consumer of tobacco products. 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EF778D-B238-352F-21A2-804EF249D0F1}"/>
              </a:ext>
            </a:extLst>
          </p:cNvPr>
          <p:cNvSpPr txBox="1"/>
          <p:nvPr/>
        </p:nvSpPr>
        <p:spPr>
          <a:xfrm>
            <a:off x="4800600" y="3739815"/>
            <a:ext cx="6192982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>
                <a:solidFill>
                  <a:srgbClr val="00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Global Adult </a:t>
            </a:r>
            <a:r>
              <a:rPr lang="en-IN" sz="18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Tobacco Survey-2 (2016-17) </a:t>
            </a:r>
          </a:p>
          <a:p>
            <a:endParaRPr lang="en-IN" sz="1800" dirty="0">
              <a:solidFill>
                <a:srgbClr val="00000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2913" indent="-360363"/>
            <a:r>
              <a:rPr lang="en-IN" sz="18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Overall prevalence of tobacco-28.6% </a:t>
            </a:r>
            <a:endParaRPr lang="en-IN" dirty="0">
              <a:solidFill>
                <a:srgbClr val="00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9750" indent="-179388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smoked:10.38%, </a:t>
            </a:r>
          </a:p>
          <a:p>
            <a:pPr marL="539750" indent="-179388">
              <a:buFont typeface="Arial" panose="020B0604020202020204" pitchFamily="34" charset="0"/>
              <a:buChar char="•"/>
            </a:pPr>
            <a:r>
              <a:rPr lang="en-IN" sz="18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smokeless tobacco use (SLT): 21.38% </a:t>
            </a:r>
          </a:p>
          <a:p>
            <a:pPr marL="442913" indent="-360363"/>
            <a:endParaRPr lang="en-IN" sz="1800" dirty="0">
              <a:solidFill>
                <a:srgbClr val="00000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2913" indent="-360363"/>
            <a:r>
              <a:rPr lang="en-IN" sz="18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Total economic costs attributed to tobacco use in India   </a:t>
            </a:r>
            <a:r>
              <a:rPr lang="en-IN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IN" sz="18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2017-18)- USD 27.5 billion</a:t>
            </a:r>
            <a:endParaRPr lang="en-IN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DBB1AE0-94E4-63F8-192C-0C838368A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044" y="1686610"/>
            <a:ext cx="2857500" cy="1857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AE17D8C-9099-4ACC-11C6-D8E053A3CA07}"/>
              </a:ext>
            </a:extLst>
          </p:cNvPr>
          <p:cNvSpPr/>
          <p:nvPr/>
        </p:nvSpPr>
        <p:spPr>
          <a:xfrm>
            <a:off x="4800600" y="2114205"/>
            <a:ext cx="2743200" cy="13147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267 million tobacco smokers</a:t>
            </a:r>
            <a:endParaRPr lang="en-IN" sz="24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37773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558B79-0259-D44B-DAFB-77176C4D91AB}"/>
              </a:ext>
            </a:extLst>
          </p:cNvPr>
          <p:cNvSpPr txBox="1"/>
          <p:nvPr/>
        </p:nvSpPr>
        <p:spPr>
          <a:xfrm>
            <a:off x="1524000" y="1056691"/>
            <a:ext cx="8589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Key Achievements of Tobacco Control in India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2979C8-5120-95D3-B512-CB6C1DD92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4126714"/>
            <a:ext cx="2563092" cy="21349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CCB788-70EB-F0BE-860E-5303B07DD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2" y="1681852"/>
            <a:ext cx="2563092" cy="2138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A511749-0C76-4FCF-D00B-D4B329B9824F}"/>
              </a:ext>
            </a:extLst>
          </p:cNvPr>
          <p:cNvSpPr/>
          <p:nvPr/>
        </p:nvSpPr>
        <p:spPr>
          <a:xfrm rot="16200000">
            <a:off x="-677476" y="2661052"/>
            <a:ext cx="1933888" cy="385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2003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91A2E06-B7E3-F459-03B5-7163E4038F3C}"/>
              </a:ext>
            </a:extLst>
          </p:cNvPr>
          <p:cNvSpPr/>
          <p:nvPr/>
        </p:nvSpPr>
        <p:spPr>
          <a:xfrm rot="16200000">
            <a:off x="-600550" y="4995777"/>
            <a:ext cx="1822328" cy="4276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2008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3B0F56-1726-B0F6-B00D-686E87C392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505" y="1691505"/>
            <a:ext cx="3729255" cy="19742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49D22A-E50B-F30B-0BE3-7F7B20F92D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503" y="4207374"/>
            <a:ext cx="3729255" cy="15939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3FAA2DE-7B1A-754F-0112-D94CD6848E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923" y="1762146"/>
            <a:ext cx="3870166" cy="4222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9F0778F-DEB4-C6A4-8AE5-54EB1E6AB7A0}"/>
              </a:ext>
            </a:extLst>
          </p:cNvPr>
          <p:cNvSpPr/>
          <p:nvPr/>
        </p:nvSpPr>
        <p:spPr>
          <a:xfrm>
            <a:off x="3995050" y="3715819"/>
            <a:ext cx="3452163" cy="385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85% pictorial health warnings 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AF5176C-D10F-7ABB-C3FC-F31A138A53A6}"/>
              </a:ext>
            </a:extLst>
          </p:cNvPr>
          <p:cNvSpPr/>
          <p:nvPr/>
        </p:nvSpPr>
        <p:spPr>
          <a:xfrm>
            <a:off x="3973849" y="5928088"/>
            <a:ext cx="3452163" cy="385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National Tobacco Quitline Number 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873A18F-35F0-BB79-80AD-A51C67BEBABA}"/>
              </a:ext>
            </a:extLst>
          </p:cNvPr>
          <p:cNvSpPr/>
          <p:nvPr/>
        </p:nvSpPr>
        <p:spPr>
          <a:xfrm>
            <a:off x="8082924" y="6035217"/>
            <a:ext cx="3452163" cy="385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PECA, 2019</a:t>
            </a:r>
          </a:p>
        </p:txBody>
      </p:sp>
    </p:spTree>
    <p:extLst>
      <p:ext uri="{BB962C8B-B14F-4D97-AF65-F5344CB8AC3E}">
        <p14:creationId xmlns:p14="http://schemas.microsoft.com/office/powerpoint/2010/main" val="155329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500"/>
            <a:ext cx="12192000" cy="685457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32C97-0DA7-FDA7-77EE-ABABDB7F4DD9}"/>
              </a:ext>
            </a:extLst>
          </p:cNvPr>
          <p:cNvSpPr txBox="1"/>
          <p:nvPr/>
        </p:nvSpPr>
        <p:spPr>
          <a:xfrm>
            <a:off x="1672578" y="1150252"/>
            <a:ext cx="8589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Why Tobacco ENDGAME ?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5664500-5557-C57E-FFC1-20FA6289E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1432742"/>
              </p:ext>
            </p:extLst>
          </p:nvPr>
        </p:nvGraphicFramePr>
        <p:xfrm>
          <a:off x="1524000" y="1813554"/>
          <a:ext cx="8615935" cy="4681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1206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9"/>
            <a:ext cx="12192000" cy="685457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59803-606D-D485-FD7D-C0A028B24010}"/>
              </a:ext>
            </a:extLst>
          </p:cNvPr>
          <p:cNvSpPr txBox="1"/>
          <p:nvPr/>
        </p:nvSpPr>
        <p:spPr>
          <a:xfrm>
            <a:off x="1704109" y="1056691"/>
            <a:ext cx="8589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TOBACCO ENDGAME Defined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350F9E-E354-9456-E6F7-E0CA165BB3C9}"/>
              </a:ext>
            </a:extLst>
          </p:cNvPr>
          <p:cNvSpPr txBox="1"/>
          <p:nvPr/>
        </p:nvSpPr>
        <p:spPr>
          <a:xfrm>
            <a:off x="928255" y="5601254"/>
            <a:ext cx="1077883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10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SOURCES:</a:t>
            </a:r>
          </a:p>
          <a:p>
            <a:pPr marL="171450" indent="-88900" algn="just">
              <a:buFont typeface="Arial" panose="020B0604020202020204" pitchFamily="34" charset="0"/>
              <a:buChar char="•"/>
            </a:pPr>
            <a:r>
              <a:rPr lang="en-IN" sz="10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Thomson G, Edwards R, Wilson N, Blakely T. What are the elements of the tobacco endgame? Tobacco Control 2012;21:293e295. doi:10.1136/tc.2010.040881</a:t>
            </a:r>
            <a:endParaRPr lang="en-IN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88900" algn="just">
              <a:buFont typeface="Arial" panose="020B0604020202020204" pitchFamily="34" charset="0"/>
              <a:buChar char="•"/>
            </a:pPr>
            <a:r>
              <a:rPr lang="en-IN" sz="10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Malone, R. E., McDaniel, P. A., Smith, E. A. (2014). Tobacco Control Endgames: Global Initiatives and Implications for the UK. Cancer Research UK</a:t>
            </a:r>
            <a:endParaRPr lang="en-IN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440853B7-DED3-92B9-E381-336A94F09853}"/>
              </a:ext>
            </a:extLst>
          </p:cNvPr>
          <p:cNvSpPr/>
          <p:nvPr/>
        </p:nvSpPr>
        <p:spPr>
          <a:xfrm>
            <a:off x="301335" y="2493818"/>
            <a:ext cx="5548746" cy="2411404"/>
          </a:xfrm>
          <a:prstGeom prst="wedgeEllipseCallout">
            <a:avLst>
              <a:gd name="adj1" fmla="val 45585"/>
              <a:gd name="adj2" fmla="val -81106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2060"/>
              </a:solidFill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tobacco ‘endgame’ encapsulates both a process and a goal. In the context of health and tobacco, the endgame is: </a:t>
            </a:r>
            <a:r>
              <a:rPr lang="en-IN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</a:t>
            </a:r>
            <a:r>
              <a:rPr lang="en-IN" sz="2000" b="1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final stage of the process of ending tobacco use’.</a:t>
            </a:r>
            <a:endParaRPr lang="en-IN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7D517EB4-5A3C-0614-36E4-68867CF49703}"/>
              </a:ext>
            </a:extLst>
          </p:cNvPr>
          <p:cNvSpPr/>
          <p:nvPr/>
        </p:nvSpPr>
        <p:spPr>
          <a:xfrm>
            <a:off x="6425045" y="2493818"/>
            <a:ext cx="5191991" cy="2411404"/>
          </a:xfrm>
          <a:prstGeom prst="wedgeEllipseCallout">
            <a:avLst>
              <a:gd name="adj1" fmla="val -51254"/>
              <a:gd name="adj2" fmla="val -79464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b="1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Initiatives designed to permanently change </a:t>
            </a:r>
            <a:r>
              <a:rPr lang="en-IN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structural, political, and social dynamics that sustain the commercial tobacco epidemic, in order to end it.</a:t>
            </a:r>
            <a:endParaRPr lang="en-IN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IN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90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16" y="-39604"/>
            <a:ext cx="12269143" cy="689794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633A1-66E1-863A-B735-E7544793ECF2}"/>
              </a:ext>
            </a:extLst>
          </p:cNvPr>
          <p:cNvSpPr txBox="1"/>
          <p:nvPr/>
        </p:nvSpPr>
        <p:spPr>
          <a:xfrm>
            <a:off x="1823746" y="1052628"/>
            <a:ext cx="8589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India’s Progress to Tobacco Endgame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C84DCA9-92CD-FC44-768F-B2FCDC6FAA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052423"/>
              </p:ext>
            </p:extLst>
          </p:nvPr>
        </p:nvGraphicFramePr>
        <p:xfrm>
          <a:off x="2302524" y="1892531"/>
          <a:ext cx="7632262" cy="4429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4889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9143" cy="689794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633A1-66E1-863A-B735-E7544793ECF2}"/>
              </a:ext>
            </a:extLst>
          </p:cNvPr>
          <p:cNvSpPr txBox="1"/>
          <p:nvPr/>
        </p:nvSpPr>
        <p:spPr>
          <a:xfrm>
            <a:off x="1681856" y="1073954"/>
            <a:ext cx="8589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What is yet to be achieved?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7C21904-9A4B-5862-F3B4-B50E46981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7972117"/>
              </p:ext>
            </p:extLst>
          </p:nvPr>
        </p:nvGraphicFramePr>
        <p:xfrm>
          <a:off x="913347" y="1720285"/>
          <a:ext cx="9754653" cy="4790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7169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805BBE1-B506-6ABF-0DF5-2212F5E01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9"/>
            <a:ext cx="12192000" cy="685457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859114-9CB4-E942-7402-2A3812C89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3278"/>
            <a:ext cx="12192000" cy="38035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AC5779-7EC9-E9D6-0936-6B9ADECE4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62" y="1993173"/>
            <a:ext cx="7600612" cy="2372447"/>
          </a:xfrm>
          <a:prstGeom prst="rect">
            <a:avLst/>
          </a:prstGeom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8F115677-8752-0020-09BA-1165CAD7444A}"/>
              </a:ext>
            </a:extLst>
          </p:cNvPr>
          <p:cNvSpPr/>
          <p:nvPr/>
        </p:nvSpPr>
        <p:spPr>
          <a:xfrm>
            <a:off x="1704109" y="4789035"/>
            <a:ext cx="7994073" cy="1584056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u="sng" dirty="0">
                <a:solidFill>
                  <a:schemeClr val="tx1"/>
                </a:solidFill>
              </a:rPr>
              <a:t>TOBACCO ENDGAME HUB </a:t>
            </a:r>
          </a:p>
          <a:p>
            <a:pPr algn="ctr"/>
            <a:r>
              <a:rPr lang="en-IN" sz="36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TED</a:t>
            </a:r>
            <a:r>
              <a:rPr lang="en-IN" sz="3600" b="1" baseline="300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endParaRPr lang="en-IN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2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16" y="-39604"/>
            <a:ext cx="12269143" cy="689794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633A1-66E1-863A-B735-E7544793ECF2}"/>
              </a:ext>
            </a:extLst>
          </p:cNvPr>
          <p:cNvSpPr txBox="1"/>
          <p:nvPr/>
        </p:nvSpPr>
        <p:spPr>
          <a:xfrm>
            <a:off x="1634837" y="1151966"/>
            <a:ext cx="8589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GOAL of the HUB</a:t>
            </a:r>
          </a:p>
        </p:txBody>
      </p:sp>
      <p:pic>
        <p:nvPicPr>
          <p:cNvPr id="4098" name="Picture 2" descr="Instructional Goals and Objectives">
            <a:extLst>
              <a:ext uri="{FF2B5EF4-FFF2-40B4-BE49-F238E27FC236}">
                <a16:creationId xmlns:a16="http://schemas.microsoft.com/office/drawing/2014/main" id="{83DE1B9B-47C2-1590-BCF0-140AAC189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3208">
            <a:off x="351752" y="2541318"/>
            <a:ext cx="6190433" cy="312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59FC26A-46F7-9B80-802C-4044CD75EF4D}"/>
              </a:ext>
            </a:extLst>
          </p:cNvPr>
          <p:cNvSpPr/>
          <p:nvPr/>
        </p:nvSpPr>
        <p:spPr>
          <a:xfrm>
            <a:off x="6773065" y="2066438"/>
            <a:ext cx="4255154" cy="4101254"/>
          </a:xfrm>
          <a:prstGeom prst="roundRect">
            <a:avLst/>
          </a:prstGeom>
          <a:solidFill>
            <a:srgbClr val="8D42C6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800" b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TED</a:t>
            </a:r>
            <a:r>
              <a:rPr lang="en-IN" sz="1800" b="1" baseline="3000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IN" sz="180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envisions to achieve a Tobacco-free India by uniting global and national leaders in tobacco control and connecting them to policy makers for designing an Endgame Framework and its effective implementation.</a:t>
            </a:r>
            <a:endParaRPr lang="en-IN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2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9143" cy="689794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633A1-66E1-863A-B735-E7544793ECF2}"/>
              </a:ext>
            </a:extLst>
          </p:cNvPr>
          <p:cNvSpPr txBox="1"/>
          <p:nvPr/>
        </p:nvSpPr>
        <p:spPr>
          <a:xfrm>
            <a:off x="1634837" y="1151966"/>
            <a:ext cx="8589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AIMS AND OBJECTIVES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59FC26A-46F7-9B80-802C-4044CD75EF4D}"/>
              </a:ext>
            </a:extLst>
          </p:cNvPr>
          <p:cNvSpPr/>
          <p:nvPr/>
        </p:nvSpPr>
        <p:spPr>
          <a:xfrm>
            <a:off x="266092" y="1908758"/>
            <a:ext cx="7577704" cy="4369395"/>
          </a:xfrm>
          <a:prstGeom prst="roundRect">
            <a:avLst/>
          </a:prstGeom>
          <a:solidFill>
            <a:srgbClr val="FFFF66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3200" b="1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IN" b="1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evelop a repository of </a:t>
            </a:r>
            <a:r>
              <a:rPr lang="en-IN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approaches, strategies, scientific publications and policies </a:t>
            </a:r>
            <a:endParaRPr lang="en-IN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3200" b="1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IN" b="1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enerate evidence for feasibility </a:t>
            </a:r>
            <a:r>
              <a:rPr lang="en-IN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various approaches</a:t>
            </a:r>
            <a:endParaRPr lang="en-IN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3200" b="1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IN" b="1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ontribute to development of communication strategies, and build capacity </a:t>
            </a:r>
            <a:r>
              <a:rPr lang="en-IN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diverse stakeholders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3200" b="1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IN" b="1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rovide technical support </a:t>
            </a:r>
            <a:r>
              <a:rPr lang="en-IN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government and non-government stakeholders</a:t>
            </a:r>
            <a:endParaRPr lang="en-IN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Aims &amp; Objectives | Jesus' Sacred Heart School">
            <a:extLst>
              <a:ext uri="{FF2B5EF4-FFF2-40B4-BE49-F238E27FC236}">
                <a16:creationId xmlns:a16="http://schemas.microsoft.com/office/drawing/2014/main" id="{8AA43844-ABAA-637C-C1A1-5EC89904F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796" y="1798297"/>
            <a:ext cx="4191384" cy="43693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6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FFC0F-9BBB-F51B-D74F-DFE49F5E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9143" cy="689794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E9F44C1-F577-BCAC-B3BE-2DC48FD62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0273"/>
            <a:ext cx="9144000" cy="1305521"/>
          </a:xfrm>
        </p:spPr>
        <p:txBody>
          <a:bodyPr/>
          <a:lstStyle/>
          <a:p>
            <a:r>
              <a:rPr lang="en-IN" sz="3200" b="1" dirty="0">
                <a:solidFill>
                  <a:srgbClr val="581F9F"/>
                </a:solidFill>
              </a:rPr>
              <a:t>NATIONAL CONSULTATION</a:t>
            </a:r>
            <a:br>
              <a:rPr lang="en-IN" b="1" dirty="0"/>
            </a:br>
            <a:r>
              <a:rPr lang="en-US" sz="1600" b="1" dirty="0">
                <a:solidFill>
                  <a:srgbClr val="581F9F"/>
                </a:solidFill>
              </a:rPr>
              <a:t>OF COALITION OF EXPERTS FOR FRAMEWORK DEVELOPMENT </a:t>
            </a:r>
            <a:br>
              <a:rPr lang="en-US" sz="1600" b="1" dirty="0">
                <a:solidFill>
                  <a:srgbClr val="581F9F"/>
                </a:solidFill>
              </a:rPr>
            </a:br>
            <a:r>
              <a:rPr lang="en-US" sz="1600" b="1" dirty="0">
                <a:solidFill>
                  <a:srgbClr val="581F9F"/>
                </a:solidFill>
              </a:rPr>
              <a:t>OF TOBACCO ENDGAME HUB IN INDIA</a:t>
            </a:r>
            <a:r>
              <a:rPr lang="en-IN" sz="1600" b="1" dirty="0">
                <a:solidFill>
                  <a:srgbClr val="581F9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633A1-66E1-863A-B735-E7544793ECF2}"/>
              </a:ext>
            </a:extLst>
          </p:cNvPr>
          <p:cNvSpPr txBox="1"/>
          <p:nvPr/>
        </p:nvSpPr>
        <p:spPr>
          <a:xfrm>
            <a:off x="1634837" y="1151966"/>
            <a:ext cx="8589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What this Hub will provide?</a:t>
            </a:r>
          </a:p>
        </p:txBody>
      </p:sp>
      <p:pic>
        <p:nvPicPr>
          <p:cNvPr id="2050" name="Picture 2" descr="From File Cabinets to the Cloud: The Evolution of Data Storage Tech -  OurCrowd">
            <a:extLst>
              <a:ext uri="{FF2B5EF4-FFF2-40B4-BE49-F238E27FC236}">
                <a16:creationId xmlns:a16="http://schemas.microsoft.com/office/drawing/2014/main" id="{3FA1E155-C2CF-96A9-D0D7-135CEBD7A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" y="1544822"/>
            <a:ext cx="3158836" cy="193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en adopting best practices isn't your best practice">
            <a:extLst>
              <a:ext uri="{FF2B5EF4-FFF2-40B4-BE49-F238E27FC236}">
                <a16:creationId xmlns:a16="http://schemas.microsoft.com/office/drawing/2014/main" id="{4A715E1C-6D2B-4227-9EEF-683C4E912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280" y="4223591"/>
            <a:ext cx="2622302" cy="16715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ocal and National Survey and Research Participation Opportunities |  Independence Inc">
            <a:extLst>
              <a:ext uri="{FF2B5EF4-FFF2-40B4-BE49-F238E27FC236}">
                <a16:creationId xmlns:a16="http://schemas.microsoft.com/office/drawing/2014/main" id="{F23958D3-EDA7-FCE1-00AF-63AE95B80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65" y="4249616"/>
            <a:ext cx="2974934" cy="1671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apacity building Images, Stock Photos &amp; Vectors | Shutterstock">
            <a:extLst>
              <a:ext uri="{FF2B5EF4-FFF2-40B4-BE49-F238E27FC236}">
                <a16:creationId xmlns:a16="http://schemas.microsoft.com/office/drawing/2014/main" id="{DC42F4C3-08A9-7298-B275-32F1C41BA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06869"/>
            <a:ext cx="5914679" cy="195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7F4D5E-D6FC-332D-BFC9-4BD24177F38B}"/>
              </a:ext>
            </a:extLst>
          </p:cNvPr>
          <p:cNvSpPr/>
          <p:nvPr/>
        </p:nvSpPr>
        <p:spPr>
          <a:xfrm>
            <a:off x="424163" y="3429000"/>
            <a:ext cx="2859365" cy="3720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b="1" i="1" dirty="0">
                <a:latin typeface="Monotype Corsiva" panose="03010101010201010101" pitchFamily="66" charset="0"/>
              </a:rPr>
              <a:t>DATAHOUSE</a:t>
            </a:r>
          </a:p>
        </p:txBody>
      </p:sp>
    </p:spTree>
    <p:extLst>
      <p:ext uri="{BB962C8B-B14F-4D97-AF65-F5344CB8AC3E}">
        <p14:creationId xmlns:p14="http://schemas.microsoft.com/office/powerpoint/2010/main" val="264345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670C33-EC74-8C03-D354-4345BC4D10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9" t="57512"/>
          <a:stretch/>
        </p:blipFill>
        <p:spPr>
          <a:xfrm>
            <a:off x="1008993" y="2088875"/>
            <a:ext cx="9475076" cy="43592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2C0EF9-9170-B60A-EED8-F703138DC1B3}"/>
              </a:ext>
            </a:extLst>
          </p:cNvPr>
          <p:cNvSpPr/>
          <p:nvPr/>
        </p:nvSpPr>
        <p:spPr>
          <a:xfrm>
            <a:off x="0" y="649804"/>
            <a:ext cx="12192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Let’s make this </a:t>
            </a:r>
            <a:r>
              <a:rPr lang="en-US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DAY a HISTORY…</a:t>
            </a:r>
            <a:endParaRPr lang="en-US" sz="7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2695911"/>
      </p:ext>
    </p:extLst>
  </p:cSld>
  <p:clrMapOvr>
    <a:masterClrMapping/>
  </p:clrMapOvr>
</p:sld>
</file>

<file path=ppt/theme/theme1.xml><?xml version="1.0" encoding="utf-8"?>
<a:theme xmlns:a="http://schemas.openxmlformats.org/drawingml/2006/main" name="National Consul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ional Consultation" id="{3F3F73F6-4D0E-4688-A379-B498E979E92D}" vid="{57D0D414-3473-4752-8804-031C18C1F6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National Consultation</Template>
  <TotalTime>1627</TotalTime>
  <Words>696</Words>
  <Application>Microsoft Office PowerPoint</Application>
  <PresentationFormat>Widescreen</PresentationFormat>
  <Paragraphs>73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Monotype Corsiva</vt:lpstr>
      <vt:lpstr>Symbol</vt:lpstr>
      <vt:lpstr>Trebuchet MS</vt:lpstr>
      <vt:lpstr>National Consultation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Nidhi</cp:lastModifiedBy>
  <cp:revision>9</cp:revision>
  <dcterms:created xsi:type="dcterms:W3CDTF">2022-05-11T05:05:45Z</dcterms:created>
  <dcterms:modified xsi:type="dcterms:W3CDTF">2022-05-20T06:54:50Z</dcterms:modified>
</cp:coreProperties>
</file>